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91" r:id="rId3"/>
    <p:sldId id="293" r:id="rId4"/>
    <p:sldId id="259" r:id="rId5"/>
    <p:sldId id="271" r:id="rId6"/>
    <p:sldId id="265" r:id="rId7"/>
    <p:sldId id="266" r:id="rId8"/>
    <p:sldId id="258" r:id="rId9"/>
    <p:sldId id="264" r:id="rId10"/>
    <p:sldId id="294" r:id="rId11"/>
    <p:sldId id="272" r:id="rId12"/>
    <p:sldId id="260" r:id="rId13"/>
    <p:sldId id="295" r:id="rId14"/>
    <p:sldId id="287" r:id="rId15"/>
    <p:sldId id="285" r:id="rId16"/>
    <p:sldId id="279" r:id="rId17"/>
    <p:sldId id="296" r:id="rId18"/>
    <p:sldId id="284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5"/>
    <p:restoredTop sz="76140"/>
  </p:normalViewPr>
  <p:slideViewPr>
    <p:cSldViewPr snapToGrid="0" snapToObjects="1">
      <p:cViewPr varScale="1">
        <p:scale>
          <a:sx n="80" d="100"/>
          <a:sy n="80" d="100"/>
        </p:scale>
        <p:origin x="8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hyperlink" Target="http://www.psychologytoday.com/ca/basics/self-control" TargetMode="Externa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hyperlink" Target="http://www.psychologytoday.com/ca/basics/self-control" TargetMode="External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10EC8A-3FF7-4B09-BBCF-B692BC9606E0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84AE536-623C-4383-8C6C-8A973764C850}">
      <dgm:prSet/>
      <dgm:spPr/>
      <dgm:t>
        <a:bodyPr/>
        <a:lstStyle/>
        <a:p>
          <a:r>
            <a:rPr lang="en-US" dirty="0"/>
            <a:t>Motivate</a:t>
          </a:r>
        </a:p>
      </dgm:t>
    </dgm:pt>
    <dgm:pt modelId="{09EC8A96-93D8-4C1E-8698-458173922F61}" type="parTrans" cxnId="{C937116B-510B-41A6-942A-3BD58E878911}">
      <dgm:prSet/>
      <dgm:spPr/>
      <dgm:t>
        <a:bodyPr/>
        <a:lstStyle/>
        <a:p>
          <a:endParaRPr lang="en-US"/>
        </a:p>
      </dgm:t>
    </dgm:pt>
    <dgm:pt modelId="{5414B969-EFD2-4964-A0C5-C8E29BA6B8B8}" type="sibTrans" cxnId="{C937116B-510B-41A6-942A-3BD58E878911}">
      <dgm:prSet/>
      <dgm:spPr/>
      <dgm:t>
        <a:bodyPr/>
        <a:lstStyle/>
        <a:p>
          <a:endParaRPr lang="en-US"/>
        </a:p>
      </dgm:t>
    </dgm:pt>
    <dgm:pt modelId="{428ADAE1-69B8-43E5-A524-81F4C8AF2D3C}">
      <dgm:prSet/>
      <dgm:spPr/>
      <dgm:t>
        <a:bodyPr/>
        <a:lstStyle/>
        <a:p>
          <a:r>
            <a:rPr lang="en-US" dirty="0"/>
            <a:t>Move to intrinsic motivations</a:t>
          </a:r>
        </a:p>
      </dgm:t>
    </dgm:pt>
    <dgm:pt modelId="{13384286-E568-4F87-B510-3168386BA8C3}" type="parTrans" cxnId="{44B14E6B-6A68-4E92-B6CA-CD73F18DEAAC}">
      <dgm:prSet/>
      <dgm:spPr/>
      <dgm:t>
        <a:bodyPr/>
        <a:lstStyle/>
        <a:p>
          <a:endParaRPr lang="en-US"/>
        </a:p>
      </dgm:t>
    </dgm:pt>
    <dgm:pt modelId="{38AC3E98-518D-4F0A-817A-5FF3A8D28D36}" type="sibTrans" cxnId="{44B14E6B-6A68-4E92-B6CA-CD73F18DEAAC}">
      <dgm:prSet/>
      <dgm:spPr/>
      <dgm:t>
        <a:bodyPr/>
        <a:lstStyle/>
        <a:p>
          <a:endParaRPr lang="en-US"/>
        </a:p>
      </dgm:t>
    </dgm:pt>
    <dgm:pt modelId="{EAC46701-3DCB-4C5C-BFED-FC30BCA15A30}">
      <dgm:prSet/>
      <dgm:spPr/>
      <dgm:t>
        <a:bodyPr/>
        <a:lstStyle/>
        <a:p>
          <a:r>
            <a:rPr lang="en-US" dirty="0"/>
            <a:t>Plan</a:t>
          </a:r>
        </a:p>
      </dgm:t>
    </dgm:pt>
    <dgm:pt modelId="{43BFF5ED-A341-434D-B569-E60C342F4D9E}" type="parTrans" cxnId="{CD9F7C38-F817-4B39-AFFA-46163E498DB3}">
      <dgm:prSet/>
      <dgm:spPr/>
      <dgm:t>
        <a:bodyPr/>
        <a:lstStyle/>
        <a:p>
          <a:endParaRPr lang="en-US"/>
        </a:p>
      </dgm:t>
    </dgm:pt>
    <dgm:pt modelId="{7DBD19DF-2510-4C7E-9A6D-6C5D1256C029}" type="sibTrans" cxnId="{CD9F7C38-F817-4B39-AFFA-46163E498DB3}">
      <dgm:prSet/>
      <dgm:spPr/>
      <dgm:t>
        <a:bodyPr/>
        <a:lstStyle/>
        <a:p>
          <a:endParaRPr lang="en-US"/>
        </a:p>
      </dgm:t>
    </dgm:pt>
    <dgm:pt modelId="{0D556112-9D9A-458B-A9B5-88496D816796}">
      <dgm:prSet/>
      <dgm:spPr/>
      <dgm:t>
        <a:bodyPr/>
        <a:lstStyle/>
        <a:p>
          <a:r>
            <a:rPr lang="en-US"/>
            <a:t>Remember to write out your specific plan and keep it visible</a:t>
          </a:r>
        </a:p>
      </dgm:t>
    </dgm:pt>
    <dgm:pt modelId="{4D460BE5-5F13-401F-BC8C-499EAF4AB438}" type="parTrans" cxnId="{066AAF57-6DEE-4D15-A96D-5295A376EF2C}">
      <dgm:prSet/>
      <dgm:spPr/>
      <dgm:t>
        <a:bodyPr/>
        <a:lstStyle/>
        <a:p>
          <a:endParaRPr lang="en-US"/>
        </a:p>
      </dgm:t>
    </dgm:pt>
    <dgm:pt modelId="{45F7B4A1-0DA4-4456-91AD-75BA412F72D5}" type="sibTrans" cxnId="{066AAF57-6DEE-4D15-A96D-5295A376EF2C}">
      <dgm:prSet/>
      <dgm:spPr/>
      <dgm:t>
        <a:bodyPr/>
        <a:lstStyle/>
        <a:p>
          <a:endParaRPr lang="en-US"/>
        </a:p>
      </dgm:t>
    </dgm:pt>
    <dgm:pt modelId="{E95993D5-864F-400B-B6CC-1133E81C9473}">
      <dgm:prSet/>
      <dgm:spPr/>
      <dgm:t>
        <a:bodyPr/>
        <a:lstStyle/>
        <a:p>
          <a:r>
            <a:rPr lang="en-US" dirty="0"/>
            <a:t>Reflect</a:t>
          </a:r>
        </a:p>
      </dgm:t>
    </dgm:pt>
    <dgm:pt modelId="{55817B13-12ED-4F31-A702-60446ACEF0C6}" type="parTrans" cxnId="{C497C416-C04F-47BB-88C4-64415878D3EF}">
      <dgm:prSet/>
      <dgm:spPr/>
      <dgm:t>
        <a:bodyPr/>
        <a:lstStyle/>
        <a:p>
          <a:endParaRPr lang="en-US"/>
        </a:p>
      </dgm:t>
    </dgm:pt>
    <dgm:pt modelId="{E5A0AE20-C6A9-4618-80D3-74A160E12E98}" type="sibTrans" cxnId="{C497C416-C04F-47BB-88C4-64415878D3EF}">
      <dgm:prSet/>
      <dgm:spPr/>
      <dgm:t>
        <a:bodyPr/>
        <a:lstStyle/>
        <a:p>
          <a:endParaRPr lang="en-US"/>
        </a:p>
      </dgm:t>
    </dgm:pt>
    <dgm:pt modelId="{6A89EDE2-805A-4DDB-A85C-6D4D7109219F}">
      <dgm:prSet/>
      <dgm:spPr/>
      <dgm:t>
        <a:bodyPr/>
        <a:lstStyle/>
        <a:p>
          <a:r>
            <a:rPr lang="en-US" dirty="0"/>
            <a:t>Review &amp; Adjust</a:t>
          </a:r>
        </a:p>
      </dgm:t>
    </dgm:pt>
    <dgm:pt modelId="{89A5361F-6A7D-4C3B-8EBE-828F22241A2E}" type="parTrans" cxnId="{5C06FC1F-635D-4812-9E1D-C813555A6715}">
      <dgm:prSet/>
      <dgm:spPr/>
      <dgm:t>
        <a:bodyPr/>
        <a:lstStyle/>
        <a:p>
          <a:endParaRPr lang="en-US"/>
        </a:p>
      </dgm:t>
    </dgm:pt>
    <dgm:pt modelId="{3F2A1A05-0076-4E69-B74E-C8950EFD8773}" type="sibTrans" cxnId="{5C06FC1F-635D-4812-9E1D-C813555A6715}">
      <dgm:prSet/>
      <dgm:spPr/>
      <dgm:t>
        <a:bodyPr/>
        <a:lstStyle/>
        <a:p>
          <a:endParaRPr lang="en-US"/>
        </a:p>
      </dgm:t>
    </dgm:pt>
    <dgm:pt modelId="{4C05AAD6-A6DA-4791-92A0-C95745799D69}">
      <dgm:prSet/>
      <dgm:spPr/>
      <dgm:t>
        <a:bodyPr/>
        <a:lstStyle/>
        <a:p>
          <a:r>
            <a:rPr lang="en-US"/>
            <a:t>Adjust if you need to </a:t>
          </a:r>
        </a:p>
      </dgm:t>
    </dgm:pt>
    <dgm:pt modelId="{845619E6-DBB0-4B94-841E-CB016A5BD7E5}" type="parTrans" cxnId="{0063717A-E4F6-42E9-9A09-D5B950EEBD6D}">
      <dgm:prSet/>
      <dgm:spPr/>
      <dgm:t>
        <a:bodyPr/>
        <a:lstStyle/>
        <a:p>
          <a:endParaRPr lang="en-US"/>
        </a:p>
      </dgm:t>
    </dgm:pt>
    <dgm:pt modelId="{3CAF7011-2B69-446F-8A52-60AD8BA165B3}" type="sibTrans" cxnId="{0063717A-E4F6-42E9-9A09-D5B950EEBD6D}">
      <dgm:prSet/>
      <dgm:spPr/>
      <dgm:t>
        <a:bodyPr/>
        <a:lstStyle/>
        <a:p>
          <a:endParaRPr lang="en-US"/>
        </a:p>
      </dgm:t>
    </dgm:pt>
    <dgm:pt modelId="{3F853C3D-91BC-334C-8ED0-B3D4AC30CA01}">
      <dgm:prSet/>
      <dgm:spPr/>
      <dgm:t>
        <a:bodyPr/>
        <a:lstStyle/>
        <a:p>
          <a:r>
            <a:rPr lang="en-US" dirty="0"/>
            <a:t>Execute</a:t>
          </a:r>
        </a:p>
      </dgm:t>
    </dgm:pt>
    <dgm:pt modelId="{D506E856-1406-BA4B-9195-E614FB2A5958}" type="parTrans" cxnId="{7BA3219E-DD95-2B44-B37A-E59B02EDCF5A}">
      <dgm:prSet/>
      <dgm:spPr/>
      <dgm:t>
        <a:bodyPr/>
        <a:lstStyle/>
        <a:p>
          <a:endParaRPr lang="en-US"/>
        </a:p>
      </dgm:t>
    </dgm:pt>
    <dgm:pt modelId="{634C91BE-B6AC-0B4B-A9FB-4ADCE87C467B}" type="sibTrans" cxnId="{7BA3219E-DD95-2B44-B37A-E59B02EDCF5A}">
      <dgm:prSet/>
      <dgm:spPr/>
      <dgm:t>
        <a:bodyPr/>
        <a:lstStyle/>
        <a:p>
          <a:endParaRPr lang="en-US"/>
        </a:p>
      </dgm:t>
    </dgm:pt>
    <dgm:pt modelId="{2A49317D-DC14-7E45-A209-B37217F35341}">
      <dgm:prSet/>
      <dgm:spPr/>
      <dgm:t>
        <a:bodyPr/>
        <a:lstStyle/>
        <a:p>
          <a:r>
            <a:rPr lang="en-US" dirty="0"/>
            <a:t>Eliminate temptations</a:t>
          </a:r>
        </a:p>
      </dgm:t>
    </dgm:pt>
    <dgm:pt modelId="{9DF07949-2F60-774D-B4F9-640185BE5717}" type="parTrans" cxnId="{59D39306-3086-B74D-82A1-A10D92D0F577}">
      <dgm:prSet/>
      <dgm:spPr/>
      <dgm:t>
        <a:bodyPr/>
        <a:lstStyle/>
        <a:p>
          <a:endParaRPr lang="en-US"/>
        </a:p>
      </dgm:t>
    </dgm:pt>
    <dgm:pt modelId="{D232DFA1-478D-9540-895C-165106D05B26}" type="sibTrans" cxnId="{59D39306-3086-B74D-82A1-A10D92D0F577}">
      <dgm:prSet/>
      <dgm:spPr/>
      <dgm:t>
        <a:bodyPr/>
        <a:lstStyle/>
        <a:p>
          <a:endParaRPr lang="en-US"/>
        </a:p>
      </dgm:t>
    </dgm:pt>
    <dgm:pt modelId="{8C753C55-F9D1-B441-9FB5-1DA49A57AFB1}">
      <dgm:prSet/>
      <dgm:spPr/>
      <dgm:t>
        <a:bodyPr/>
        <a:lstStyle/>
        <a:p>
          <a:r>
            <a:rPr lang="en-US" dirty="0"/>
            <a:t>Reward and consequences</a:t>
          </a:r>
        </a:p>
      </dgm:t>
    </dgm:pt>
    <dgm:pt modelId="{2B13B464-214C-1942-ACCE-09B2F49DBC88}" type="parTrans" cxnId="{9D6385CF-95A4-D147-B5C2-9360346B1B22}">
      <dgm:prSet/>
      <dgm:spPr/>
      <dgm:t>
        <a:bodyPr/>
        <a:lstStyle/>
        <a:p>
          <a:endParaRPr lang="en-US"/>
        </a:p>
      </dgm:t>
    </dgm:pt>
    <dgm:pt modelId="{F1DAA39C-469D-584B-97CE-E1BEE1DEAA92}" type="sibTrans" cxnId="{9D6385CF-95A4-D147-B5C2-9360346B1B22}">
      <dgm:prSet/>
      <dgm:spPr/>
      <dgm:t>
        <a:bodyPr/>
        <a:lstStyle/>
        <a:p>
          <a:endParaRPr lang="en-US"/>
        </a:p>
      </dgm:t>
    </dgm:pt>
    <dgm:pt modelId="{59029C30-A418-0846-B273-81FB6DE358C7}" type="pres">
      <dgm:prSet presAssocID="{7210EC8A-3FF7-4B09-BBCF-B692BC9606E0}" presName="Name0" presStyleCnt="0">
        <dgm:presLayoutVars>
          <dgm:dir/>
          <dgm:animLvl val="lvl"/>
          <dgm:resizeHandles val="exact"/>
        </dgm:presLayoutVars>
      </dgm:prSet>
      <dgm:spPr/>
    </dgm:pt>
    <dgm:pt modelId="{F7BDDAE4-FE33-BA4C-9525-EDDADE39EF74}" type="pres">
      <dgm:prSet presAssocID="{6A89EDE2-805A-4DDB-A85C-6D4D7109219F}" presName="boxAndChildren" presStyleCnt="0"/>
      <dgm:spPr/>
    </dgm:pt>
    <dgm:pt modelId="{F5B6ADFD-949A-894B-9B3F-E8CB9ADA8E18}" type="pres">
      <dgm:prSet presAssocID="{6A89EDE2-805A-4DDB-A85C-6D4D7109219F}" presName="parentTextBox" presStyleLbl="alignNode1" presStyleIdx="0" presStyleCnt="5"/>
      <dgm:spPr/>
    </dgm:pt>
    <dgm:pt modelId="{A25C91F3-2877-7441-A809-8BAD8F513E90}" type="pres">
      <dgm:prSet presAssocID="{6A89EDE2-805A-4DDB-A85C-6D4D7109219F}" presName="descendantBox" presStyleLbl="bgAccFollowNode1" presStyleIdx="0" presStyleCnt="5"/>
      <dgm:spPr/>
    </dgm:pt>
    <dgm:pt modelId="{AE1CA301-9D5E-E54F-86F0-4838C5A1FBAC}" type="pres">
      <dgm:prSet presAssocID="{E5A0AE20-C6A9-4618-80D3-74A160E12E98}" presName="sp" presStyleCnt="0"/>
      <dgm:spPr/>
    </dgm:pt>
    <dgm:pt modelId="{09CAE3B6-3AB2-9A41-9D03-0B147807679E}" type="pres">
      <dgm:prSet presAssocID="{E95993D5-864F-400B-B6CC-1133E81C9473}" presName="arrowAndChildren" presStyleCnt="0"/>
      <dgm:spPr/>
    </dgm:pt>
    <dgm:pt modelId="{C080AB10-414B-D844-91CD-926EC008C9A2}" type="pres">
      <dgm:prSet presAssocID="{E95993D5-864F-400B-B6CC-1133E81C9473}" presName="parentTextArrow" presStyleLbl="node1" presStyleIdx="0" presStyleCnt="0"/>
      <dgm:spPr/>
    </dgm:pt>
    <dgm:pt modelId="{04A72F47-6B26-CD40-9DA3-EF69CBBC36FA}" type="pres">
      <dgm:prSet presAssocID="{E95993D5-864F-400B-B6CC-1133E81C9473}" presName="arrow" presStyleLbl="alignNode1" presStyleIdx="1" presStyleCnt="5"/>
      <dgm:spPr/>
    </dgm:pt>
    <dgm:pt modelId="{73A77291-D479-3047-A9BB-B4804607F480}" type="pres">
      <dgm:prSet presAssocID="{E95993D5-864F-400B-B6CC-1133E81C9473}" presName="descendantArrow" presStyleLbl="bgAccFollowNode1" presStyleIdx="1" presStyleCnt="5"/>
      <dgm:spPr/>
    </dgm:pt>
    <dgm:pt modelId="{DC131D18-C0B3-9646-A6E6-24371FB512F0}" type="pres">
      <dgm:prSet presAssocID="{634C91BE-B6AC-0B4B-A9FB-4ADCE87C467B}" presName="sp" presStyleCnt="0"/>
      <dgm:spPr/>
    </dgm:pt>
    <dgm:pt modelId="{4E2BAC93-1326-DA49-ACFE-49ED36695B90}" type="pres">
      <dgm:prSet presAssocID="{3F853C3D-91BC-334C-8ED0-B3D4AC30CA01}" presName="arrowAndChildren" presStyleCnt="0"/>
      <dgm:spPr/>
    </dgm:pt>
    <dgm:pt modelId="{16C59F5F-B289-244A-A47A-A99560BAA5D3}" type="pres">
      <dgm:prSet presAssocID="{3F853C3D-91BC-334C-8ED0-B3D4AC30CA01}" presName="parentTextArrow" presStyleLbl="node1" presStyleIdx="0" presStyleCnt="0"/>
      <dgm:spPr/>
    </dgm:pt>
    <dgm:pt modelId="{BD3B2777-FAB0-D944-8A64-A3B19B6EE207}" type="pres">
      <dgm:prSet presAssocID="{3F853C3D-91BC-334C-8ED0-B3D4AC30CA01}" presName="arrow" presStyleLbl="alignNode1" presStyleIdx="2" presStyleCnt="5"/>
      <dgm:spPr/>
    </dgm:pt>
    <dgm:pt modelId="{2669D047-F224-7645-B97C-69EBF0998FF5}" type="pres">
      <dgm:prSet presAssocID="{3F853C3D-91BC-334C-8ED0-B3D4AC30CA01}" presName="descendantArrow" presStyleLbl="bgAccFollowNode1" presStyleIdx="2" presStyleCnt="5"/>
      <dgm:spPr/>
    </dgm:pt>
    <dgm:pt modelId="{D9BA7751-35B4-2D40-96D8-34BA245EE7ED}" type="pres">
      <dgm:prSet presAssocID="{7DBD19DF-2510-4C7E-9A6D-6C5D1256C029}" presName="sp" presStyleCnt="0"/>
      <dgm:spPr/>
    </dgm:pt>
    <dgm:pt modelId="{1CCC670B-1A7B-FA4C-9517-E28289AD3FA7}" type="pres">
      <dgm:prSet presAssocID="{EAC46701-3DCB-4C5C-BFED-FC30BCA15A30}" presName="arrowAndChildren" presStyleCnt="0"/>
      <dgm:spPr/>
    </dgm:pt>
    <dgm:pt modelId="{DE8ABACE-C1E9-A044-BF47-422ED797DAFF}" type="pres">
      <dgm:prSet presAssocID="{EAC46701-3DCB-4C5C-BFED-FC30BCA15A30}" presName="parentTextArrow" presStyleLbl="node1" presStyleIdx="0" presStyleCnt="0"/>
      <dgm:spPr/>
    </dgm:pt>
    <dgm:pt modelId="{81D389D9-2C45-5E4F-B3F7-7EBAAC81F2F4}" type="pres">
      <dgm:prSet presAssocID="{EAC46701-3DCB-4C5C-BFED-FC30BCA15A30}" presName="arrow" presStyleLbl="alignNode1" presStyleIdx="3" presStyleCnt="5"/>
      <dgm:spPr/>
    </dgm:pt>
    <dgm:pt modelId="{32DE636F-4F55-6B4B-969A-0F58DE4898F8}" type="pres">
      <dgm:prSet presAssocID="{EAC46701-3DCB-4C5C-BFED-FC30BCA15A30}" presName="descendantArrow" presStyleLbl="bgAccFollowNode1" presStyleIdx="3" presStyleCnt="5"/>
      <dgm:spPr/>
    </dgm:pt>
    <dgm:pt modelId="{8BFE0023-AA21-B341-9AA8-0772D5D9CC51}" type="pres">
      <dgm:prSet presAssocID="{5414B969-EFD2-4964-A0C5-C8E29BA6B8B8}" presName="sp" presStyleCnt="0"/>
      <dgm:spPr/>
    </dgm:pt>
    <dgm:pt modelId="{BABB5FFC-25BA-C642-8201-193561F11588}" type="pres">
      <dgm:prSet presAssocID="{584AE536-623C-4383-8C6C-8A973764C850}" presName="arrowAndChildren" presStyleCnt="0"/>
      <dgm:spPr/>
    </dgm:pt>
    <dgm:pt modelId="{E32D7D14-4329-494E-8B97-B92E925DDB44}" type="pres">
      <dgm:prSet presAssocID="{584AE536-623C-4383-8C6C-8A973764C850}" presName="parentTextArrow" presStyleLbl="node1" presStyleIdx="0" presStyleCnt="0"/>
      <dgm:spPr/>
    </dgm:pt>
    <dgm:pt modelId="{AC3C1CFE-F0EF-F347-8079-F3EB6A370690}" type="pres">
      <dgm:prSet presAssocID="{584AE536-623C-4383-8C6C-8A973764C850}" presName="arrow" presStyleLbl="alignNode1" presStyleIdx="4" presStyleCnt="5"/>
      <dgm:spPr/>
    </dgm:pt>
    <dgm:pt modelId="{59D28A45-CF5C-F048-9380-D94110FF19B4}" type="pres">
      <dgm:prSet presAssocID="{584AE536-623C-4383-8C6C-8A973764C850}" presName="descendantArrow" presStyleLbl="bgAccFollowNode1" presStyleIdx="4" presStyleCnt="5"/>
      <dgm:spPr/>
    </dgm:pt>
  </dgm:ptLst>
  <dgm:cxnLst>
    <dgm:cxn modelId="{59D39306-3086-B74D-82A1-A10D92D0F577}" srcId="{3F853C3D-91BC-334C-8ED0-B3D4AC30CA01}" destId="{2A49317D-DC14-7E45-A209-B37217F35341}" srcOrd="0" destOrd="0" parTransId="{9DF07949-2F60-774D-B4F9-640185BE5717}" sibTransId="{D232DFA1-478D-9540-895C-165106D05B26}"/>
    <dgm:cxn modelId="{E7B28D10-2577-C34E-BE8F-A0501F41F9ED}" type="presOf" srcId="{584AE536-623C-4383-8C6C-8A973764C850}" destId="{E32D7D14-4329-494E-8B97-B92E925DDB44}" srcOrd="0" destOrd="0" presId="urn:microsoft.com/office/officeart/2016/7/layout/VerticalDownArrowProcess"/>
    <dgm:cxn modelId="{C497C416-C04F-47BB-88C4-64415878D3EF}" srcId="{7210EC8A-3FF7-4B09-BBCF-B692BC9606E0}" destId="{E95993D5-864F-400B-B6CC-1133E81C9473}" srcOrd="3" destOrd="0" parTransId="{55817B13-12ED-4F31-A702-60446ACEF0C6}" sibTransId="{E5A0AE20-C6A9-4618-80D3-74A160E12E98}"/>
    <dgm:cxn modelId="{D199D01D-0166-2642-A302-1356BBB7FD29}" type="presOf" srcId="{E95993D5-864F-400B-B6CC-1133E81C9473}" destId="{04A72F47-6B26-CD40-9DA3-EF69CBBC36FA}" srcOrd="1" destOrd="0" presId="urn:microsoft.com/office/officeart/2016/7/layout/VerticalDownArrowProcess"/>
    <dgm:cxn modelId="{5C06FC1F-635D-4812-9E1D-C813555A6715}" srcId="{7210EC8A-3FF7-4B09-BBCF-B692BC9606E0}" destId="{6A89EDE2-805A-4DDB-A85C-6D4D7109219F}" srcOrd="4" destOrd="0" parTransId="{89A5361F-6A7D-4C3B-8EBE-828F22241A2E}" sibTransId="{3F2A1A05-0076-4E69-B74E-C8950EFD8773}"/>
    <dgm:cxn modelId="{CD9F7C38-F817-4B39-AFFA-46163E498DB3}" srcId="{7210EC8A-3FF7-4B09-BBCF-B692BC9606E0}" destId="{EAC46701-3DCB-4C5C-BFED-FC30BCA15A30}" srcOrd="1" destOrd="0" parTransId="{43BFF5ED-A341-434D-B569-E60C342F4D9E}" sibTransId="{7DBD19DF-2510-4C7E-9A6D-6C5D1256C029}"/>
    <dgm:cxn modelId="{4909BB3D-5DDD-FF48-BDAF-5BD10511B079}" type="presOf" srcId="{7210EC8A-3FF7-4B09-BBCF-B692BC9606E0}" destId="{59029C30-A418-0846-B273-81FB6DE358C7}" srcOrd="0" destOrd="0" presId="urn:microsoft.com/office/officeart/2016/7/layout/VerticalDownArrowProcess"/>
    <dgm:cxn modelId="{74163E4F-5F63-FA46-AB26-7B1B2CFB3ECB}" type="presOf" srcId="{EAC46701-3DCB-4C5C-BFED-FC30BCA15A30}" destId="{81D389D9-2C45-5E4F-B3F7-7EBAAC81F2F4}" srcOrd="1" destOrd="0" presId="urn:microsoft.com/office/officeart/2016/7/layout/VerticalDownArrowProcess"/>
    <dgm:cxn modelId="{066AAF57-6DEE-4D15-A96D-5295A376EF2C}" srcId="{EAC46701-3DCB-4C5C-BFED-FC30BCA15A30}" destId="{0D556112-9D9A-458B-A9B5-88496D816796}" srcOrd="0" destOrd="0" parTransId="{4D460BE5-5F13-401F-BC8C-499EAF4AB438}" sibTransId="{45F7B4A1-0DA4-4456-91AD-75BA412F72D5}"/>
    <dgm:cxn modelId="{E482AA61-5F37-824C-BABF-A53F4F2B88B6}" type="presOf" srcId="{E95993D5-864F-400B-B6CC-1133E81C9473}" destId="{C080AB10-414B-D844-91CD-926EC008C9A2}" srcOrd="0" destOrd="0" presId="urn:microsoft.com/office/officeart/2016/7/layout/VerticalDownArrowProcess"/>
    <dgm:cxn modelId="{8A0AD661-0122-224B-B757-0CB559DB0497}" type="presOf" srcId="{584AE536-623C-4383-8C6C-8A973764C850}" destId="{AC3C1CFE-F0EF-F347-8079-F3EB6A370690}" srcOrd="1" destOrd="0" presId="urn:microsoft.com/office/officeart/2016/7/layout/VerticalDownArrowProcess"/>
    <dgm:cxn modelId="{C937116B-510B-41A6-942A-3BD58E878911}" srcId="{7210EC8A-3FF7-4B09-BBCF-B692BC9606E0}" destId="{584AE536-623C-4383-8C6C-8A973764C850}" srcOrd="0" destOrd="0" parTransId="{09EC8A96-93D8-4C1E-8698-458173922F61}" sibTransId="{5414B969-EFD2-4964-A0C5-C8E29BA6B8B8}"/>
    <dgm:cxn modelId="{44B14E6B-6A68-4E92-B6CA-CD73F18DEAAC}" srcId="{584AE536-623C-4383-8C6C-8A973764C850}" destId="{428ADAE1-69B8-43E5-A524-81F4C8AF2D3C}" srcOrd="0" destOrd="0" parTransId="{13384286-E568-4F87-B510-3168386BA8C3}" sibTransId="{38AC3E98-518D-4F0A-817A-5FF3A8D28D36}"/>
    <dgm:cxn modelId="{0063717A-E4F6-42E9-9A09-D5B950EEBD6D}" srcId="{6A89EDE2-805A-4DDB-A85C-6D4D7109219F}" destId="{4C05AAD6-A6DA-4791-92A0-C95745799D69}" srcOrd="0" destOrd="0" parTransId="{845619E6-DBB0-4B94-841E-CB016A5BD7E5}" sibTransId="{3CAF7011-2B69-446F-8A52-60AD8BA165B3}"/>
    <dgm:cxn modelId="{55EEF287-BE5C-8C45-8436-DE659E650C73}" type="presOf" srcId="{6A89EDE2-805A-4DDB-A85C-6D4D7109219F}" destId="{F5B6ADFD-949A-894B-9B3F-E8CB9ADA8E18}" srcOrd="0" destOrd="0" presId="urn:microsoft.com/office/officeart/2016/7/layout/VerticalDownArrowProcess"/>
    <dgm:cxn modelId="{2AA45094-38F4-BC48-BE4F-6DE894BB4449}" type="presOf" srcId="{8C753C55-F9D1-B441-9FB5-1DA49A57AFB1}" destId="{73A77291-D479-3047-A9BB-B4804607F480}" srcOrd="0" destOrd="0" presId="urn:microsoft.com/office/officeart/2016/7/layout/VerticalDownArrowProcess"/>
    <dgm:cxn modelId="{1D74E996-90D1-084A-84BD-0875D86E6DAE}" type="presOf" srcId="{2A49317D-DC14-7E45-A209-B37217F35341}" destId="{2669D047-F224-7645-B97C-69EBF0998FF5}" srcOrd="0" destOrd="0" presId="urn:microsoft.com/office/officeart/2016/7/layout/VerticalDownArrowProcess"/>
    <dgm:cxn modelId="{7BA3219E-DD95-2B44-B37A-E59B02EDCF5A}" srcId="{7210EC8A-3FF7-4B09-BBCF-B692BC9606E0}" destId="{3F853C3D-91BC-334C-8ED0-B3D4AC30CA01}" srcOrd="2" destOrd="0" parTransId="{D506E856-1406-BA4B-9195-E614FB2A5958}" sibTransId="{634C91BE-B6AC-0B4B-A9FB-4ADCE87C467B}"/>
    <dgm:cxn modelId="{F4E99EA3-7BC8-2E47-BBDD-B55D36A5CBB2}" type="presOf" srcId="{3F853C3D-91BC-334C-8ED0-B3D4AC30CA01}" destId="{16C59F5F-B289-244A-A47A-A99560BAA5D3}" srcOrd="0" destOrd="0" presId="urn:microsoft.com/office/officeart/2016/7/layout/VerticalDownArrowProcess"/>
    <dgm:cxn modelId="{C56BF0AC-220A-424F-B5DC-3D6CB94C49BD}" type="presOf" srcId="{4C05AAD6-A6DA-4791-92A0-C95745799D69}" destId="{A25C91F3-2877-7441-A809-8BAD8F513E90}" srcOrd="0" destOrd="0" presId="urn:microsoft.com/office/officeart/2016/7/layout/VerticalDownArrowProcess"/>
    <dgm:cxn modelId="{2C9CD2B5-54AE-B347-9684-1A877ECC8D92}" type="presOf" srcId="{0D556112-9D9A-458B-A9B5-88496D816796}" destId="{32DE636F-4F55-6B4B-969A-0F58DE4898F8}" srcOrd="0" destOrd="0" presId="urn:microsoft.com/office/officeart/2016/7/layout/VerticalDownArrowProcess"/>
    <dgm:cxn modelId="{9D6385CF-95A4-D147-B5C2-9360346B1B22}" srcId="{E95993D5-864F-400B-B6CC-1133E81C9473}" destId="{8C753C55-F9D1-B441-9FB5-1DA49A57AFB1}" srcOrd="0" destOrd="0" parTransId="{2B13B464-214C-1942-ACCE-09B2F49DBC88}" sibTransId="{F1DAA39C-469D-584B-97CE-E1BEE1DEAA92}"/>
    <dgm:cxn modelId="{E13046D0-676E-044F-A8A3-ED3D1614ADF5}" type="presOf" srcId="{3F853C3D-91BC-334C-8ED0-B3D4AC30CA01}" destId="{BD3B2777-FAB0-D944-8A64-A3B19B6EE207}" srcOrd="1" destOrd="0" presId="urn:microsoft.com/office/officeart/2016/7/layout/VerticalDownArrowProcess"/>
    <dgm:cxn modelId="{8B7EA6D9-DAB1-504A-A8FC-3ED18CB63A2B}" type="presOf" srcId="{428ADAE1-69B8-43E5-A524-81F4C8AF2D3C}" destId="{59D28A45-CF5C-F048-9380-D94110FF19B4}" srcOrd="0" destOrd="0" presId="urn:microsoft.com/office/officeart/2016/7/layout/VerticalDownArrowProcess"/>
    <dgm:cxn modelId="{7AEF7DEB-F981-B34C-B421-BC6DC857688C}" type="presOf" srcId="{EAC46701-3DCB-4C5C-BFED-FC30BCA15A30}" destId="{DE8ABACE-C1E9-A044-BF47-422ED797DAFF}" srcOrd="0" destOrd="0" presId="urn:microsoft.com/office/officeart/2016/7/layout/VerticalDownArrowProcess"/>
    <dgm:cxn modelId="{68A08514-4F09-5941-BBD7-81156388D418}" type="presParOf" srcId="{59029C30-A418-0846-B273-81FB6DE358C7}" destId="{F7BDDAE4-FE33-BA4C-9525-EDDADE39EF74}" srcOrd="0" destOrd="0" presId="urn:microsoft.com/office/officeart/2016/7/layout/VerticalDownArrowProcess"/>
    <dgm:cxn modelId="{85648FD1-5345-B646-976F-BDCADFAC709B}" type="presParOf" srcId="{F7BDDAE4-FE33-BA4C-9525-EDDADE39EF74}" destId="{F5B6ADFD-949A-894B-9B3F-E8CB9ADA8E18}" srcOrd="0" destOrd="0" presId="urn:microsoft.com/office/officeart/2016/7/layout/VerticalDownArrowProcess"/>
    <dgm:cxn modelId="{279A632A-2392-7046-92A7-75AF327E40D5}" type="presParOf" srcId="{F7BDDAE4-FE33-BA4C-9525-EDDADE39EF74}" destId="{A25C91F3-2877-7441-A809-8BAD8F513E90}" srcOrd="1" destOrd="0" presId="urn:microsoft.com/office/officeart/2016/7/layout/VerticalDownArrowProcess"/>
    <dgm:cxn modelId="{B8F496F7-3F8C-284A-978D-C21840AD020E}" type="presParOf" srcId="{59029C30-A418-0846-B273-81FB6DE358C7}" destId="{AE1CA301-9D5E-E54F-86F0-4838C5A1FBAC}" srcOrd="1" destOrd="0" presId="urn:microsoft.com/office/officeart/2016/7/layout/VerticalDownArrowProcess"/>
    <dgm:cxn modelId="{6FD569EA-5925-5244-830C-7F2886649A7A}" type="presParOf" srcId="{59029C30-A418-0846-B273-81FB6DE358C7}" destId="{09CAE3B6-3AB2-9A41-9D03-0B147807679E}" srcOrd="2" destOrd="0" presId="urn:microsoft.com/office/officeart/2016/7/layout/VerticalDownArrowProcess"/>
    <dgm:cxn modelId="{5449D121-DEE2-EB49-9924-3446F6063822}" type="presParOf" srcId="{09CAE3B6-3AB2-9A41-9D03-0B147807679E}" destId="{C080AB10-414B-D844-91CD-926EC008C9A2}" srcOrd="0" destOrd="0" presId="urn:microsoft.com/office/officeart/2016/7/layout/VerticalDownArrowProcess"/>
    <dgm:cxn modelId="{485714C7-AEE8-3648-A5A1-451010912075}" type="presParOf" srcId="{09CAE3B6-3AB2-9A41-9D03-0B147807679E}" destId="{04A72F47-6B26-CD40-9DA3-EF69CBBC36FA}" srcOrd="1" destOrd="0" presId="urn:microsoft.com/office/officeart/2016/7/layout/VerticalDownArrowProcess"/>
    <dgm:cxn modelId="{C8E31D85-5631-E248-A2E1-1D1570BE1FD2}" type="presParOf" srcId="{09CAE3B6-3AB2-9A41-9D03-0B147807679E}" destId="{73A77291-D479-3047-A9BB-B4804607F480}" srcOrd="2" destOrd="0" presId="urn:microsoft.com/office/officeart/2016/7/layout/VerticalDownArrowProcess"/>
    <dgm:cxn modelId="{26654C68-A323-7445-9FF6-5CAC1EE72BA7}" type="presParOf" srcId="{59029C30-A418-0846-B273-81FB6DE358C7}" destId="{DC131D18-C0B3-9646-A6E6-24371FB512F0}" srcOrd="3" destOrd="0" presId="urn:microsoft.com/office/officeart/2016/7/layout/VerticalDownArrowProcess"/>
    <dgm:cxn modelId="{9DBE8A8E-54CD-654C-9B4F-3B196E554816}" type="presParOf" srcId="{59029C30-A418-0846-B273-81FB6DE358C7}" destId="{4E2BAC93-1326-DA49-ACFE-49ED36695B90}" srcOrd="4" destOrd="0" presId="urn:microsoft.com/office/officeart/2016/7/layout/VerticalDownArrowProcess"/>
    <dgm:cxn modelId="{C380D0D3-E0E8-C149-889A-3375419EC7DC}" type="presParOf" srcId="{4E2BAC93-1326-DA49-ACFE-49ED36695B90}" destId="{16C59F5F-B289-244A-A47A-A99560BAA5D3}" srcOrd="0" destOrd="0" presId="urn:microsoft.com/office/officeart/2016/7/layout/VerticalDownArrowProcess"/>
    <dgm:cxn modelId="{9527713B-7657-8D48-95FB-1823F443CD68}" type="presParOf" srcId="{4E2BAC93-1326-DA49-ACFE-49ED36695B90}" destId="{BD3B2777-FAB0-D944-8A64-A3B19B6EE207}" srcOrd="1" destOrd="0" presId="urn:microsoft.com/office/officeart/2016/7/layout/VerticalDownArrowProcess"/>
    <dgm:cxn modelId="{674F1392-5024-A543-9B8A-156A83046F5B}" type="presParOf" srcId="{4E2BAC93-1326-DA49-ACFE-49ED36695B90}" destId="{2669D047-F224-7645-B97C-69EBF0998FF5}" srcOrd="2" destOrd="0" presId="urn:microsoft.com/office/officeart/2016/7/layout/VerticalDownArrowProcess"/>
    <dgm:cxn modelId="{A6A80F09-AF1D-1E43-A5EC-7ABFB12A4BFF}" type="presParOf" srcId="{59029C30-A418-0846-B273-81FB6DE358C7}" destId="{D9BA7751-35B4-2D40-96D8-34BA245EE7ED}" srcOrd="5" destOrd="0" presId="urn:microsoft.com/office/officeart/2016/7/layout/VerticalDownArrowProcess"/>
    <dgm:cxn modelId="{BD06EA9D-516B-2C41-BF38-E5887B3A6959}" type="presParOf" srcId="{59029C30-A418-0846-B273-81FB6DE358C7}" destId="{1CCC670B-1A7B-FA4C-9517-E28289AD3FA7}" srcOrd="6" destOrd="0" presId="urn:microsoft.com/office/officeart/2016/7/layout/VerticalDownArrowProcess"/>
    <dgm:cxn modelId="{6CC9F391-82E2-7E4B-B91D-1131B483B286}" type="presParOf" srcId="{1CCC670B-1A7B-FA4C-9517-E28289AD3FA7}" destId="{DE8ABACE-C1E9-A044-BF47-422ED797DAFF}" srcOrd="0" destOrd="0" presId="urn:microsoft.com/office/officeart/2016/7/layout/VerticalDownArrowProcess"/>
    <dgm:cxn modelId="{6862C062-1831-0348-B72C-11BDBB13C38B}" type="presParOf" srcId="{1CCC670B-1A7B-FA4C-9517-E28289AD3FA7}" destId="{81D389D9-2C45-5E4F-B3F7-7EBAAC81F2F4}" srcOrd="1" destOrd="0" presId="urn:microsoft.com/office/officeart/2016/7/layout/VerticalDownArrowProcess"/>
    <dgm:cxn modelId="{101D15AD-B062-2443-8F2F-88FBC589FF9C}" type="presParOf" srcId="{1CCC670B-1A7B-FA4C-9517-E28289AD3FA7}" destId="{32DE636F-4F55-6B4B-969A-0F58DE4898F8}" srcOrd="2" destOrd="0" presId="urn:microsoft.com/office/officeart/2016/7/layout/VerticalDownArrowProcess"/>
    <dgm:cxn modelId="{9CED5392-7C3E-F54C-8BAF-D40B89E922D3}" type="presParOf" srcId="{59029C30-A418-0846-B273-81FB6DE358C7}" destId="{8BFE0023-AA21-B341-9AA8-0772D5D9CC51}" srcOrd="7" destOrd="0" presId="urn:microsoft.com/office/officeart/2016/7/layout/VerticalDownArrowProcess"/>
    <dgm:cxn modelId="{6552B429-38C5-B748-B357-55EC1B57F619}" type="presParOf" srcId="{59029C30-A418-0846-B273-81FB6DE358C7}" destId="{BABB5FFC-25BA-C642-8201-193561F11588}" srcOrd="8" destOrd="0" presId="urn:microsoft.com/office/officeart/2016/7/layout/VerticalDownArrowProcess"/>
    <dgm:cxn modelId="{E6EF3CF2-72F9-034D-8BCD-D7CD42AC839A}" type="presParOf" srcId="{BABB5FFC-25BA-C642-8201-193561F11588}" destId="{E32D7D14-4329-494E-8B97-B92E925DDB44}" srcOrd="0" destOrd="0" presId="urn:microsoft.com/office/officeart/2016/7/layout/VerticalDownArrowProcess"/>
    <dgm:cxn modelId="{B9894F1B-78A4-1B4D-A154-6BDE9B556890}" type="presParOf" srcId="{BABB5FFC-25BA-C642-8201-193561F11588}" destId="{AC3C1CFE-F0EF-F347-8079-F3EB6A370690}" srcOrd="1" destOrd="0" presId="urn:microsoft.com/office/officeart/2016/7/layout/VerticalDownArrowProcess"/>
    <dgm:cxn modelId="{0CA99E05-E5DD-354D-9DFC-5CE96A5C8ED6}" type="presParOf" srcId="{BABB5FFC-25BA-C642-8201-193561F11588}" destId="{59D28A45-CF5C-F048-9380-D94110FF19B4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0FDA97-1E06-4F8B-A169-C0E19352BEB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5D4ABDC6-0CA7-4095-85E8-AFB82FB555C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CA" dirty="0">
              <a:solidFill>
                <a:schemeClr val="tx1">
                  <a:lumMod val="50000"/>
                  <a:lumOff val="50000"/>
                </a:schemeClr>
              </a:solidFill>
            </a:rPr>
            <a:t>Motivation is the desire to act in service of a goal</a:t>
          </a:r>
          <a:endParaRPr lang="en-US" dirty="0">
            <a:solidFill>
              <a:schemeClr val="tx1">
                <a:lumMod val="50000"/>
                <a:lumOff val="50000"/>
              </a:schemeClr>
            </a:solidFill>
          </a:endParaRPr>
        </a:p>
      </dgm:t>
    </dgm:pt>
    <dgm:pt modelId="{6B3285F6-386D-4F8A-99C1-5CF9F8E43938}" type="parTrans" cxnId="{2F589A23-1352-4893-9F17-707C14670084}">
      <dgm:prSet/>
      <dgm:spPr/>
      <dgm:t>
        <a:bodyPr/>
        <a:lstStyle/>
        <a:p>
          <a:endParaRPr lang="en-US"/>
        </a:p>
      </dgm:t>
    </dgm:pt>
    <dgm:pt modelId="{2E6CDCA2-C1F3-4D96-8DC8-F239F53695B6}" type="sibTrans" cxnId="{2F589A23-1352-4893-9F17-707C14670084}">
      <dgm:prSet/>
      <dgm:spPr/>
      <dgm:t>
        <a:bodyPr/>
        <a:lstStyle/>
        <a:p>
          <a:endParaRPr lang="en-US"/>
        </a:p>
      </dgm:t>
    </dgm:pt>
    <dgm:pt modelId="{3AE29AEF-852B-4A0A-9EB6-358C9ECA24D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CA" dirty="0">
              <a:solidFill>
                <a:schemeClr val="tx1">
                  <a:lumMod val="50000"/>
                  <a:lumOff val="50000"/>
                </a:schemeClr>
              </a:solidFill>
            </a:rPr>
            <a:t>Research shows that people can influence their own levels of motivation and </a:t>
          </a:r>
          <a:r>
            <a:rPr lang="en-CA" dirty="0">
              <a:hlinkClick xmlns:r="http://schemas.openxmlformats.org/officeDocument/2006/relationships" r:id="rId1"/>
            </a:rPr>
            <a:t>self-control</a:t>
          </a:r>
          <a:endParaRPr lang="en-US" dirty="0"/>
        </a:p>
      </dgm:t>
    </dgm:pt>
    <dgm:pt modelId="{7AB2465D-C871-4D2C-955F-36A8CD5B9924}" type="parTrans" cxnId="{CE324B1F-80F8-4410-BD9E-A34F89EC892F}">
      <dgm:prSet/>
      <dgm:spPr/>
      <dgm:t>
        <a:bodyPr/>
        <a:lstStyle/>
        <a:p>
          <a:endParaRPr lang="en-US"/>
        </a:p>
      </dgm:t>
    </dgm:pt>
    <dgm:pt modelId="{F62DF0CA-1253-412B-BA98-32EC2D1EAB18}" type="sibTrans" cxnId="{CE324B1F-80F8-4410-BD9E-A34F89EC892F}">
      <dgm:prSet/>
      <dgm:spPr/>
      <dgm:t>
        <a:bodyPr/>
        <a:lstStyle/>
        <a:p>
          <a:endParaRPr lang="en-US"/>
        </a:p>
      </dgm:t>
    </dgm:pt>
    <dgm:pt modelId="{72429913-0ED3-4856-A01E-7D2AD87685FD}" type="pres">
      <dgm:prSet presAssocID="{F90FDA97-1E06-4F8B-A169-C0E19352BEB3}" presName="root" presStyleCnt="0">
        <dgm:presLayoutVars>
          <dgm:dir/>
          <dgm:resizeHandles val="exact"/>
        </dgm:presLayoutVars>
      </dgm:prSet>
      <dgm:spPr/>
    </dgm:pt>
    <dgm:pt modelId="{C4B91EF2-BA3F-4916-A407-AC34E1192D95}" type="pres">
      <dgm:prSet presAssocID="{5D4ABDC6-0CA7-4095-85E8-AFB82FB555C2}" presName="compNode" presStyleCnt="0"/>
      <dgm:spPr/>
    </dgm:pt>
    <dgm:pt modelId="{AC8B0E75-FB02-4351-A41F-5A5ACB264D5A}" type="pres">
      <dgm:prSet presAssocID="{5D4ABDC6-0CA7-4095-85E8-AFB82FB555C2}" presName="iconBgRect" presStyleLbl="bgShp" presStyleIdx="0" presStyleCnt="2"/>
      <dgm:spPr/>
    </dgm:pt>
    <dgm:pt modelId="{0B5D690C-E88E-4493-8D1D-7699CA6FA227}" type="pres">
      <dgm:prSet presAssocID="{5D4ABDC6-0CA7-4095-85E8-AFB82FB555C2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1BA587D8-E17E-4907-AAB3-E8EB2983CFC1}" type="pres">
      <dgm:prSet presAssocID="{5D4ABDC6-0CA7-4095-85E8-AFB82FB555C2}" presName="spaceRect" presStyleCnt="0"/>
      <dgm:spPr/>
    </dgm:pt>
    <dgm:pt modelId="{432FFB40-7E0D-4FBA-96B2-918E5AD94291}" type="pres">
      <dgm:prSet presAssocID="{5D4ABDC6-0CA7-4095-85E8-AFB82FB555C2}" presName="textRect" presStyleLbl="revTx" presStyleIdx="0" presStyleCnt="2">
        <dgm:presLayoutVars>
          <dgm:chMax val="1"/>
          <dgm:chPref val="1"/>
        </dgm:presLayoutVars>
      </dgm:prSet>
      <dgm:spPr/>
    </dgm:pt>
    <dgm:pt modelId="{BC54EC97-8FF6-4736-96BC-89AF0C8F7F81}" type="pres">
      <dgm:prSet presAssocID="{2E6CDCA2-C1F3-4D96-8DC8-F239F53695B6}" presName="sibTrans" presStyleCnt="0"/>
      <dgm:spPr/>
    </dgm:pt>
    <dgm:pt modelId="{68C13441-0F28-4524-83C5-34B6DA462FB2}" type="pres">
      <dgm:prSet presAssocID="{3AE29AEF-852B-4A0A-9EB6-358C9ECA24D8}" presName="compNode" presStyleCnt="0"/>
      <dgm:spPr/>
    </dgm:pt>
    <dgm:pt modelId="{FC300D19-3F08-4903-B215-68BAFC90C21E}" type="pres">
      <dgm:prSet presAssocID="{3AE29AEF-852B-4A0A-9EB6-358C9ECA24D8}" presName="iconBgRect" presStyleLbl="bgShp" presStyleIdx="1" presStyleCnt="2"/>
      <dgm:spPr/>
    </dgm:pt>
    <dgm:pt modelId="{942C3C27-E79F-4199-A28B-634411E6795A}" type="pres">
      <dgm:prSet presAssocID="{3AE29AEF-852B-4A0A-9EB6-358C9ECA24D8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4FD4A212-B60F-444F-A48E-80109BD612F5}" type="pres">
      <dgm:prSet presAssocID="{3AE29AEF-852B-4A0A-9EB6-358C9ECA24D8}" presName="spaceRect" presStyleCnt="0"/>
      <dgm:spPr/>
    </dgm:pt>
    <dgm:pt modelId="{6C085E24-7724-498C-8088-9D0C5A6DA5F4}" type="pres">
      <dgm:prSet presAssocID="{3AE29AEF-852B-4A0A-9EB6-358C9ECA24D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AA11A04-346C-FE4F-9C67-4FF6AC82946B}" type="presOf" srcId="{5D4ABDC6-0CA7-4095-85E8-AFB82FB555C2}" destId="{432FFB40-7E0D-4FBA-96B2-918E5AD94291}" srcOrd="0" destOrd="0" presId="urn:microsoft.com/office/officeart/2018/5/layout/IconCircleLabelList"/>
    <dgm:cxn modelId="{CE324B1F-80F8-4410-BD9E-A34F89EC892F}" srcId="{F90FDA97-1E06-4F8B-A169-C0E19352BEB3}" destId="{3AE29AEF-852B-4A0A-9EB6-358C9ECA24D8}" srcOrd="1" destOrd="0" parTransId="{7AB2465D-C871-4D2C-955F-36A8CD5B9924}" sibTransId="{F62DF0CA-1253-412B-BA98-32EC2D1EAB18}"/>
    <dgm:cxn modelId="{BB0DC320-F9B1-484B-93A0-DA1E88B84722}" type="presOf" srcId="{3AE29AEF-852B-4A0A-9EB6-358C9ECA24D8}" destId="{6C085E24-7724-498C-8088-9D0C5A6DA5F4}" srcOrd="0" destOrd="0" presId="urn:microsoft.com/office/officeart/2018/5/layout/IconCircleLabelList"/>
    <dgm:cxn modelId="{2F589A23-1352-4893-9F17-707C14670084}" srcId="{F90FDA97-1E06-4F8B-A169-C0E19352BEB3}" destId="{5D4ABDC6-0CA7-4095-85E8-AFB82FB555C2}" srcOrd="0" destOrd="0" parTransId="{6B3285F6-386D-4F8A-99C1-5CF9F8E43938}" sibTransId="{2E6CDCA2-C1F3-4D96-8DC8-F239F53695B6}"/>
    <dgm:cxn modelId="{34DA03C2-2596-9F42-AE88-645941E7B225}" type="presOf" srcId="{F90FDA97-1E06-4F8B-A169-C0E19352BEB3}" destId="{72429913-0ED3-4856-A01E-7D2AD87685FD}" srcOrd="0" destOrd="0" presId="urn:microsoft.com/office/officeart/2018/5/layout/IconCircleLabelList"/>
    <dgm:cxn modelId="{244F92B1-6C8E-6D4F-BB74-228459A4AF8B}" type="presParOf" srcId="{72429913-0ED3-4856-A01E-7D2AD87685FD}" destId="{C4B91EF2-BA3F-4916-A407-AC34E1192D95}" srcOrd="0" destOrd="0" presId="urn:microsoft.com/office/officeart/2018/5/layout/IconCircleLabelList"/>
    <dgm:cxn modelId="{72992DDF-1EC3-6341-A1D2-CF95143E0B86}" type="presParOf" srcId="{C4B91EF2-BA3F-4916-A407-AC34E1192D95}" destId="{AC8B0E75-FB02-4351-A41F-5A5ACB264D5A}" srcOrd="0" destOrd="0" presId="urn:microsoft.com/office/officeart/2018/5/layout/IconCircleLabelList"/>
    <dgm:cxn modelId="{B4AE9771-9AC8-6445-B8C9-67DA05C29AA0}" type="presParOf" srcId="{C4B91EF2-BA3F-4916-A407-AC34E1192D95}" destId="{0B5D690C-E88E-4493-8D1D-7699CA6FA227}" srcOrd="1" destOrd="0" presId="urn:microsoft.com/office/officeart/2018/5/layout/IconCircleLabelList"/>
    <dgm:cxn modelId="{A70FF8C9-0C93-5E41-95B5-B461658925E6}" type="presParOf" srcId="{C4B91EF2-BA3F-4916-A407-AC34E1192D95}" destId="{1BA587D8-E17E-4907-AAB3-E8EB2983CFC1}" srcOrd="2" destOrd="0" presId="urn:microsoft.com/office/officeart/2018/5/layout/IconCircleLabelList"/>
    <dgm:cxn modelId="{050336DC-358C-1D42-B6E3-1B91CC0B2B40}" type="presParOf" srcId="{C4B91EF2-BA3F-4916-A407-AC34E1192D95}" destId="{432FFB40-7E0D-4FBA-96B2-918E5AD94291}" srcOrd="3" destOrd="0" presId="urn:microsoft.com/office/officeart/2018/5/layout/IconCircleLabelList"/>
    <dgm:cxn modelId="{D17C1524-D0C1-0049-A050-6D5B2D503B08}" type="presParOf" srcId="{72429913-0ED3-4856-A01E-7D2AD87685FD}" destId="{BC54EC97-8FF6-4736-96BC-89AF0C8F7F81}" srcOrd="1" destOrd="0" presId="urn:microsoft.com/office/officeart/2018/5/layout/IconCircleLabelList"/>
    <dgm:cxn modelId="{242F897C-3637-DE4E-9CEB-5C6D763561A1}" type="presParOf" srcId="{72429913-0ED3-4856-A01E-7D2AD87685FD}" destId="{68C13441-0F28-4524-83C5-34B6DA462FB2}" srcOrd="2" destOrd="0" presId="urn:microsoft.com/office/officeart/2018/5/layout/IconCircleLabelList"/>
    <dgm:cxn modelId="{36D3BA37-CCDC-A04E-B9B2-A870FD991934}" type="presParOf" srcId="{68C13441-0F28-4524-83C5-34B6DA462FB2}" destId="{FC300D19-3F08-4903-B215-68BAFC90C21E}" srcOrd="0" destOrd="0" presId="urn:microsoft.com/office/officeart/2018/5/layout/IconCircleLabelList"/>
    <dgm:cxn modelId="{4C9762AA-ED1F-C841-AC9B-54997F7B670B}" type="presParOf" srcId="{68C13441-0F28-4524-83C5-34B6DA462FB2}" destId="{942C3C27-E79F-4199-A28B-634411E6795A}" srcOrd="1" destOrd="0" presId="urn:microsoft.com/office/officeart/2018/5/layout/IconCircleLabelList"/>
    <dgm:cxn modelId="{25E84B63-8517-1A4F-B542-185F5652D329}" type="presParOf" srcId="{68C13441-0F28-4524-83C5-34B6DA462FB2}" destId="{4FD4A212-B60F-444F-A48E-80109BD612F5}" srcOrd="2" destOrd="0" presId="urn:microsoft.com/office/officeart/2018/5/layout/IconCircleLabelList"/>
    <dgm:cxn modelId="{1AB37E49-632F-2344-A261-D226D1F51673}" type="presParOf" srcId="{68C13441-0F28-4524-83C5-34B6DA462FB2}" destId="{6C085E24-7724-498C-8088-9D0C5A6DA5F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C6E8A1-6F00-2043-962B-67CD164CFD19}" type="doc">
      <dgm:prSet loTypeId="urn:microsoft.com/office/officeart/2005/8/layout/hList9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AB0644E-C04B-F841-9DB8-264597C1F2BB}">
      <dgm:prSet phldrT="[Text]"/>
      <dgm:spPr/>
      <dgm:t>
        <a:bodyPr/>
        <a:lstStyle/>
        <a:p>
          <a:r>
            <a:rPr lang="en-US" dirty="0"/>
            <a:t>Extrinsic</a:t>
          </a:r>
        </a:p>
      </dgm:t>
    </dgm:pt>
    <dgm:pt modelId="{1CC3ED86-3B28-0F49-959C-07296B773719}" type="parTrans" cxnId="{FDD0FBA4-5290-6B48-964D-9155CA306A19}">
      <dgm:prSet/>
      <dgm:spPr/>
      <dgm:t>
        <a:bodyPr/>
        <a:lstStyle/>
        <a:p>
          <a:endParaRPr lang="en-US"/>
        </a:p>
      </dgm:t>
    </dgm:pt>
    <dgm:pt modelId="{C159FB6A-48F0-0249-A2A7-4EFDDA50B7EA}" type="sibTrans" cxnId="{FDD0FBA4-5290-6B48-964D-9155CA306A19}">
      <dgm:prSet/>
      <dgm:spPr/>
      <dgm:t>
        <a:bodyPr/>
        <a:lstStyle/>
        <a:p>
          <a:endParaRPr lang="en-US"/>
        </a:p>
      </dgm:t>
    </dgm:pt>
    <dgm:pt modelId="{7DD96F6D-7A4B-2547-A1F6-2F3424EF21D2}">
      <dgm:prSet phldrT="[Text]" custT="1"/>
      <dgm:spPr/>
      <dgm:t>
        <a:bodyPr/>
        <a:lstStyle/>
        <a:p>
          <a:r>
            <a:rPr lang="en-US" sz="1800" b="0" dirty="0"/>
            <a:t>Mastery</a:t>
          </a:r>
        </a:p>
        <a:p>
          <a:r>
            <a:rPr lang="en-US" sz="1800" b="0" dirty="0"/>
            <a:t>Connection</a:t>
          </a:r>
        </a:p>
        <a:p>
          <a:r>
            <a:rPr lang="en-US" sz="1800" b="0" dirty="0"/>
            <a:t>Enjoyment</a:t>
          </a:r>
        </a:p>
        <a:p>
          <a:r>
            <a:rPr lang="en-US" sz="1800" b="0" dirty="0"/>
            <a:t>Achievement</a:t>
          </a:r>
        </a:p>
        <a:p>
          <a:r>
            <a:rPr lang="en-US" sz="1800" b="0" dirty="0"/>
            <a:t>Self-worth</a:t>
          </a:r>
        </a:p>
        <a:p>
          <a:r>
            <a:rPr lang="en-US" sz="1800" b="0" dirty="0"/>
            <a:t>Purpose</a:t>
          </a:r>
        </a:p>
        <a:p>
          <a:r>
            <a:rPr lang="en-US" sz="1800" b="0" dirty="0"/>
            <a:t>Freedom</a:t>
          </a:r>
          <a:endParaRPr lang="en-US" sz="2400" b="0" dirty="0"/>
        </a:p>
      </dgm:t>
    </dgm:pt>
    <dgm:pt modelId="{B72F97DF-D5BF-3744-ABD8-409C48A333BF}" type="parTrans" cxnId="{4A6543B1-9B67-9349-A45D-D9F477C6E827}">
      <dgm:prSet/>
      <dgm:spPr/>
      <dgm:t>
        <a:bodyPr/>
        <a:lstStyle/>
        <a:p>
          <a:endParaRPr lang="en-US"/>
        </a:p>
      </dgm:t>
    </dgm:pt>
    <dgm:pt modelId="{56E643E1-3DA3-DB40-AFB6-95F925D77B60}" type="sibTrans" cxnId="{4A6543B1-9B67-9349-A45D-D9F477C6E827}">
      <dgm:prSet/>
      <dgm:spPr/>
      <dgm:t>
        <a:bodyPr/>
        <a:lstStyle/>
        <a:p>
          <a:endParaRPr lang="en-US"/>
        </a:p>
      </dgm:t>
    </dgm:pt>
    <dgm:pt modelId="{95BC5253-2A90-3541-B964-5AB342CF3155}">
      <dgm:prSet phldrT="[Text]" custT="1"/>
      <dgm:spPr/>
      <dgm:t>
        <a:bodyPr/>
        <a:lstStyle/>
        <a:p>
          <a:pPr>
            <a:tabLst/>
          </a:pPr>
          <a:r>
            <a:rPr lang="en-US" sz="1800" dirty="0"/>
            <a:t>Money</a:t>
          </a:r>
        </a:p>
        <a:p>
          <a:pPr>
            <a:tabLst/>
          </a:pPr>
          <a:r>
            <a:rPr lang="en-US" sz="1800" b="0" dirty="0"/>
            <a:t>Praise</a:t>
          </a:r>
        </a:p>
        <a:p>
          <a:pPr>
            <a:tabLst/>
          </a:pPr>
          <a:r>
            <a:rPr lang="en-US" sz="1800" b="0" dirty="0"/>
            <a:t>Competition</a:t>
          </a:r>
        </a:p>
        <a:p>
          <a:pPr>
            <a:tabLst/>
          </a:pPr>
          <a:r>
            <a:rPr lang="en-US" sz="1800" b="0" dirty="0"/>
            <a:t>Fear of punishment</a:t>
          </a:r>
        </a:p>
        <a:p>
          <a:pPr>
            <a:tabLst/>
          </a:pPr>
          <a:r>
            <a:rPr lang="en-US" sz="1800" b="0" i="0" dirty="0"/>
            <a:t>Power/Status</a:t>
          </a:r>
        </a:p>
        <a:p>
          <a:pPr>
            <a:tabLst/>
          </a:pPr>
          <a:r>
            <a:rPr lang="en-US" sz="1800" b="0" dirty="0"/>
            <a:t>Social Acceptance</a:t>
          </a:r>
        </a:p>
      </dgm:t>
    </dgm:pt>
    <dgm:pt modelId="{E72EB2F4-D952-6149-8614-33402A22918C}" type="parTrans" cxnId="{F3B77488-3B2E-BC45-97ED-0047A8A6AC74}">
      <dgm:prSet/>
      <dgm:spPr/>
      <dgm:t>
        <a:bodyPr/>
        <a:lstStyle/>
        <a:p>
          <a:endParaRPr lang="en-US"/>
        </a:p>
      </dgm:t>
    </dgm:pt>
    <dgm:pt modelId="{D1D3B7FE-4F04-1B49-BAF9-9FD167294EEB}" type="sibTrans" cxnId="{F3B77488-3B2E-BC45-97ED-0047A8A6AC74}">
      <dgm:prSet/>
      <dgm:spPr/>
      <dgm:t>
        <a:bodyPr/>
        <a:lstStyle/>
        <a:p>
          <a:endParaRPr lang="en-US"/>
        </a:p>
      </dgm:t>
    </dgm:pt>
    <dgm:pt modelId="{9D86E44E-7F6E-C247-A174-9FCD715D8B23}">
      <dgm:prSet phldrT="[Text]"/>
      <dgm:spPr/>
      <dgm:t>
        <a:bodyPr/>
        <a:lstStyle/>
        <a:p>
          <a:r>
            <a:rPr lang="en-US"/>
            <a:t>Intrinsic</a:t>
          </a:r>
          <a:endParaRPr lang="en-US" dirty="0"/>
        </a:p>
      </dgm:t>
    </dgm:pt>
    <dgm:pt modelId="{6E3CFEB2-4A8C-9C49-8435-CD8318DBA234}" type="parTrans" cxnId="{BD61BDE9-6C0D-C949-8780-3F3E26EB3D8F}">
      <dgm:prSet/>
      <dgm:spPr/>
      <dgm:t>
        <a:bodyPr/>
        <a:lstStyle/>
        <a:p>
          <a:endParaRPr lang="en-US"/>
        </a:p>
      </dgm:t>
    </dgm:pt>
    <dgm:pt modelId="{D9BAE02E-34E1-FF4C-8F3A-798224B578B0}" type="sibTrans" cxnId="{BD61BDE9-6C0D-C949-8780-3F3E26EB3D8F}">
      <dgm:prSet/>
      <dgm:spPr/>
      <dgm:t>
        <a:bodyPr/>
        <a:lstStyle/>
        <a:p>
          <a:endParaRPr lang="en-US"/>
        </a:p>
      </dgm:t>
    </dgm:pt>
    <dgm:pt modelId="{FAB1EB45-CB55-0049-A421-409D8FD76333}" type="pres">
      <dgm:prSet presAssocID="{DDC6E8A1-6F00-2043-962B-67CD164CFD19}" presName="list" presStyleCnt="0">
        <dgm:presLayoutVars>
          <dgm:dir/>
          <dgm:animLvl val="lvl"/>
        </dgm:presLayoutVars>
      </dgm:prSet>
      <dgm:spPr/>
    </dgm:pt>
    <dgm:pt modelId="{48EB061E-F75D-3D4A-9D05-1991441D4182}" type="pres">
      <dgm:prSet presAssocID="{CAB0644E-C04B-F841-9DB8-264597C1F2BB}" presName="posSpace" presStyleCnt="0"/>
      <dgm:spPr/>
    </dgm:pt>
    <dgm:pt modelId="{D9EAD822-065B-2243-8227-94722FFA4C88}" type="pres">
      <dgm:prSet presAssocID="{CAB0644E-C04B-F841-9DB8-264597C1F2BB}" presName="vertFlow" presStyleCnt="0"/>
      <dgm:spPr/>
    </dgm:pt>
    <dgm:pt modelId="{5D972864-23D9-624B-BD08-361F3A127A9E}" type="pres">
      <dgm:prSet presAssocID="{CAB0644E-C04B-F841-9DB8-264597C1F2BB}" presName="topSpace" presStyleCnt="0"/>
      <dgm:spPr/>
    </dgm:pt>
    <dgm:pt modelId="{DFA3B17F-C795-F947-A554-AB043710507D}" type="pres">
      <dgm:prSet presAssocID="{CAB0644E-C04B-F841-9DB8-264597C1F2BB}" presName="firstComp" presStyleCnt="0"/>
      <dgm:spPr/>
    </dgm:pt>
    <dgm:pt modelId="{DBE36BC0-533C-214F-B46C-1F0D50F335A3}" type="pres">
      <dgm:prSet presAssocID="{CAB0644E-C04B-F841-9DB8-264597C1F2BB}" presName="firstChild" presStyleLbl="bgAccFollowNode1" presStyleIdx="0" presStyleCnt="2" custScaleX="105524" custScaleY="123234" custLinFactNeighborX="6588" custLinFactNeighborY="8685"/>
      <dgm:spPr/>
    </dgm:pt>
    <dgm:pt modelId="{124B96D6-26FB-1348-BE4E-3395510111CA}" type="pres">
      <dgm:prSet presAssocID="{CAB0644E-C04B-F841-9DB8-264597C1F2BB}" presName="firstChildTx" presStyleLbl="bgAccFollowNode1" presStyleIdx="0" presStyleCnt="2">
        <dgm:presLayoutVars>
          <dgm:bulletEnabled val="1"/>
        </dgm:presLayoutVars>
      </dgm:prSet>
      <dgm:spPr/>
    </dgm:pt>
    <dgm:pt modelId="{2AE9C15E-A217-164E-9D72-833830B9B006}" type="pres">
      <dgm:prSet presAssocID="{CAB0644E-C04B-F841-9DB8-264597C1F2BB}" presName="negSpace" presStyleCnt="0"/>
      <dgm:spPr/>
    </dgm:pt>
    <dgm:pt modelId="{078F70EF-4DD0-EB4E-85B4-11168C815D58}" type="pres">
      <dgm:prSet presAssocID="{CAB0644E-C04B-F841-9DB8-264597C1F2BB}" presName="circle" presStyleLbl="node1" presStyleIdx="0" presStyleCnt="2" custScaleX="98087" custLinFactNeighborX="-3747" custLinFactNeighborY="14652"/>
      <dgm:spPr/>
    </dgm:pt>
    <dgm:pt modelId="{ADB5DC7A-FE46-5C4C-B28A-E0EB4B4901FC}" type="pres">
      <dgm:prSet presAssocID="{C159FB6A-48F0-0249-A2A7-4EFDDA50B7EA}" presName="transSpace" presStyleCnt="0"/>
      <dgm:spPr/>
    </dgm:pt>
    <dgm:pt modelId="{480A38DD-3DB3-934B-9BFB-283FCD246DF2}" type="pres">
      <dgm:prSet presAssocID="{9D86E44E-7F6E-C247-A174-9FCD715D8B23}" presName="posSpace" presStyleCnt="0"/>
      <dgm:spPr/>
    </dgm:pt>
    <dgm:pt modelId="{101F24CF-FB8E-D644-B9E3-FD8359F4628A}" type="pres">
      <dgm:prSet presAssocID="{9D86E44E-7F6E-C247-A174-9FCD715D8B23}" presName="vertFlow" presStyleCnt="0"/>
      <dgm:spPr/>
    </dgm:pt>
    <dgm:pt modelId="{D3D2FA70-4FDF-1E45-9206-160AC08C9866}" type="pres">
      <dgm:prSet presAssocID="{9D86E44E-7F6E-C247-A174-9FCD715D8B23}" presName="topSpace" presStyleCnt="0"/>
      <dgm:spPr/>
    </dgm:pt>
    <dgm:pt modelId="{0BC92750-7446-5F4A-ACDA-0B12BFE2DBC0}" type="pres">
      <dgm:prSet presAssocID="{9D86E44E-7F6E-C247-A174-9FCD715D8B23}" presName="firstComp" presStyleCnt="0"/>
      <dgm:spPr/>
    </dgm:pt>
    <dgm:pt modelId="{BAE6F57E-B1F2-4741-8522-322D49EF3578}" type="pres">
      <dgm:prSet presAssocID="{9D86E44E-7F6E-C247-A174-9FCD715D8B23}" presName="firstChild" presStyleLbl="bgAccFollowNode1" presStyleIdx="1" presStyleCnt="2" custScaleX="108880" custScaleY="129700" custLinFactNeighborY="3250"/>
      <dgm:spPr/>
    </dgm:pt>
    <dgm:pt modelId="{017C68C1-873E-6F49-9445-634D32BF0772}" type="pres">
      <dgm:prSet presAssocID="{9D86E44E-7F6E-C247-A174-9FCD715D8B23}" presName="firstChildTx" presStyleLbl="bgAccFollowNode1" presStyleIdx="1" presStyleCnt="2">
        <dgm:presLayoutVars>
          <dgm:bulletEnabled val="1"/>
        </dgm:presLayoutVars>
      </dgm:prSet>
      <dgm:spPr/>
    </dgm:pt>
    <dgm:pt modelId="{66DB6E0A-0AAC-D34F-A3C6-C98D81118130}" type="pres">
      <dgm:prSet presAssocID="{9D86E44E-7F6E-C247-A174-9FCD715D8B23}" presName="negSpace" presStyleCnt="0"/>
      <dgm:spPr/>
    </dgm:pt>
    <dgm:pt modelId="{EB6A8E96-A815-2A4B-AB27-BF9434085D9E}" type="pres">
      <dgm:prSet presAssocID="{9D86E44E-7F6E-C247-A174-9FCD715D8B23}" presName="circle" presStyleLbl="node1" presStyleIdx="1" presStyleCnt="2" custLinFactNeighborX="-10621" custLinFactNeighborY="15633"/>
      <dgm:spPr/>
    </dgm:pt>
  </dgm:ptLst>
  <dgm:cxnLst>
    <dgm:cxn modelId="{C0ED6A06-F554-5043-8FBA-1A7574919D60}" type="presOf" srcId="{DDC6E8A1-6F00-2043-962B-67CD164CFD19}" destId="{FAB1EB45-CB55-0049-A421-409D8FD76333}" srcOrd="0" destOrd="0" presId="urn:microsoft.com/office/officeart/2005/8/layout/hList9"/>
    <dgm:cxn modelId="{89D0C325-57B6-7C44-B581-0BBE95E3AADD}" type="presOf" srcId="{CAB0644E-C04B-F841-9DB8-264597C1F2BB}" destId="{078F70EF-4DD0-EB4E-85B4-11168C815D58}" srcOrd="0" destOrd="0" presId="urn:microsoft.com/office/officeart/2005/8/layout/hList9"/>
    <dgm:cxn modelId="{6FF0D428-886D-3E47-BFD4-16A869AA433E}" type="presOf" srcId="{7DD96F6D-7A4B-2547-A1F6-2F3424EF21D2}" destId="{BAE6F57E-B1F2-4741-8522-322D49EF3578}" srcOrd="0" destOrd="0" presId="urn:microsoft.com/office/officeart/2005/8/layout/hList9"/>
    <dgm:cxn modelId="{1C58DF41-C3F9-E440-BF1E-D3A4753F4482}" type="presOf" srcId="{7DD96F6D-7A4B-2547-A1F6-2F3424EF21D2}" destId="{017C68C1-873E-6F49-9445-634D32BF0772}" srcOrd="1" destOrd="0" presId="urn:microsoft.com/office/officeart/2005/8/layout/hList9"/>
    <dgm:cxn modelId="{96DBEC5B-4A36-2049-A073-81366A0DC914}" type="presOf" srcId="{9D86E44E-7F6E-C247-A174-9FCD715D8B23}" destId="{EB6A8E96-A815-2A4B-AB27-BF9434085D9E}" srcOrd="0" destOrd="0" presId="urn:microsoft.com/office/officeart/2005/8/layout/hList9"/>
    <dgm:cxn modelId="{1064F662-8EE5-6940-9F5F-223E398D5C5A}" type="presOf" srcId="{95BC5253-2A90-3541-B964-5AB342CF3155}" destId="{124B96D6-26FB-1348-BE4E-3395510111CA}" srcOrd="1" destOrd="0" presId="urn:microsoft.com/office/officeart/2005/8/layout/hList9"/>
    <dgm:cxn modelId="{F3B77488-3B2E-BC45-97ED-0047A8A6AC74}" srcId="{CAB0644E-C04B-F841-9DB8-264597C1F2BB}" destId="{95BC5253-2A90-3541-B964-5AB342CF3155}" srcOrd="0" destOrd="0" parTransId="{E72EB2F4-D952-6149-8614-33402A22918C}" sibTransId="{D1D3B7FE-4F04-1B49-BAF9-9FD167294EEB}"/>
    <dgm:cxn modelId="{FDD0FBA4-5290-6B48-964D-9155CA306A19}" srcId="{DDC6E8A1-6F00-2043-962B-67CD164CFD19}" destId="{CAB0644E-C04B-F841-9DB8-264597C1F2BB}" srcOrd="0" destOrd="0" parTransId="{1CC3ED86-3B28-0F49-959C-07296B773719}" sibTransId="{C159FB6A-48F0-0249-A2A7-4EFDDA50B7EA}"/>
    <dgm:cxn modelId="{4A6543B1-9B67-9349-A45D-D9F477C6E827}" srcId="{9D86E44E-7F6E-C247-A174-9FCD715D8B23}" destId="{7DD96F6D-7A4B-2547-A1F6-2F3424EF21D2}" srcOrd="0" destOrd="0" parTransId="{B72F97DF-D5BF-3744-ABD8-409C48A333BF}" sibTransId="{56E643E1-3DA3-DB40-AFB6-95F925D77B60}"/>
    <dgm:cxn modelId="{BD61BDE9-6C0D-C949-8780-3F3E26EB3D8F}" srcId="{DDC6E8A1-6F00-2043-962B-67CD164CFD19}" destId="{9D86E44E-7F6E-C247-A174-9FCD715D8B23}" srcOrd="1" destOrd="0" parTransId="{6E3CFEB2-4A8C-9C49-8435-CD8318DBA234}" sibTransId="{D9BAE02E-34E1-FF4C-8F3A-798224B578B0}"/>
    <dgm:cxn modelId="{A60BADF3-3B48-6540-A61F-8426EFD740EA}" type="presOf" srcId="{95BC5253-2A90-3541-B964-5AB342CF3155}" destId="{DBE36BC0-533C-214F-B46C-1F0D50F335A3}" srcOrd="0" destOrd="0" presId="urn:microsoft.com/office/officeart/2005/8/layout/hList9"/>
    <dgm:cxn modelId="{8A83CE41-E9CB-8A42-96A3-9E891F795ED6}" type="presParOf" srcId="{FAB1EB45-CB55-0049-A421-409D8FD76333}" destId="{48EB061E-F75D-3D4A-9D05-1991441D4182}" srcOrd="0" destOrd="0" presId="urn:microsoft.com/office/officeart/2005/8/layout/hList9"/>
    <dgm:cxn modelId="{BECEF8BB-863C-F84A-A741-B5725D90DDDC}" type="presParOf" srcId="{FAB1EB45-CB55-0049-A421-409D8FD76333}" destId="{D9EAD822-065B-2243-8227-94722FFA4C88}" srcOrd="1" destOrd="0" presId="urn:microsoft.com/office/officeart/2005/8/layout/hList9"/>
    <dgm:cxn modelId="{B014B492-C82C-BA4E-9831-FE8CD733A28D}" type="presParOf" srcId="{D9EAD822-065B-2243-8227-94722FFA4C88}" destId="{5D972864-23D9-624B-BD08-361F3A127A9E}" srcOrd="0" destOrd="0" presId="urn:microsoft.com/office/officeart/2005/8/layout/hList9"/>
    <dgm:cxn modelId="{C1FE7FEA-A238-374D-987A-ED4ACC05FF59}" type="presParOf" srcId="{D9EAD822-065B-2243-8227-94722FFA4C88}" destId="{DFA3B17F-C795-F947-A554-AB043710507D}" srcOrd="1" destOrd="0" presId="urn:microsoft.com/office/officeart/2005/8/layout/hList9"/>
    <dgm:cxn modelId="{53BB0584-7B32-F147-9D26-B1D1C3552569}" type="presParOf" srcId="{DFA3B17F-C795-F947-A554-AB043710507D}" destId="{DBE36BC0-533C-214F-B46C-1F0D50F335A3}" srcOrd="0" destOrd="0" presId="urn:microsoft.com/office/officeart/2005/8/layout/hList9"/>
    <dgm:cxn modelId="{25D31A40-FE34-714D-AD55-D73E9525BE1C}" type="presParOf" srcId="{DFA3B17F-C795-F947-A554-AB043710507D}" destId="{124B96D6-26FB-1348-BE4E-3395510111CA}" srcOrd="1" destOrd="0" presId="urn:microsoft.com/office/officeart/2005/8/layout/hList9"/>
    <dgm:cxn modelId="{C9423564-835E-B34F-A557-9D6B0977863F}" type="presParOf" srcId="{FAB1EB45-CB55-0049-A421-409D8FD76333}" destId="{2AE9C15E-A217-164E-9D72-833830B9B006}" srcOrd="2" destOrd="0" presId="urn:microsoft.com/office/officeart/2005/8/layout/hList9"/>
    <dgm:cxn modelId="{318568E0-ED55-5A48-8F48-392D62F251BE}" type="presParOf" srcId="{FAB1EB45-CB55-0049-A421-409D8FD76333}" destId="{078F70EF-4DD0-EB4E-85B4-11168C815D58}" srcOrd="3" destOrd="0" presId="urn:microsoft.com/office/officeart/2005/8/layout/hList9"/>
    <dgm:cxn modelId="{79FD1069-B248-2E4D-A0B8-B46127993AD4}" type="presParOf" srcId="{FAB1EB45-CB55-0049-A421-409D8FD76333}" destId="{ADB5DC7A-FE46-5C4C-B28A-E0EB4B4901FC}" srcOrd="4" destOrd="0" presId="urn:microsoft.com/office/officeart/2005/8/layout/hList9"/>
    <dgm:cxn modelId="{42913299-C4CF-3346-9A14-BD5B8F1D3198}" type="presParOf" srcId="{FAB1EB45-CB55-0049-A421-409D8FD76333}" destId="{480A38DD-3DB3-934B-9BFB-283FCD246DF2}" srcOrd="5" destOrd="0" presId="urn:microsoft.com/office/officeart/2005/8/layout/hList9"/>
    <dgm:cxn modelId="{95A6E229-B1A7-4744-984F-0E9F982893E1}" type="presParOf" srcId="{FAB1EB45-CB55-0049-A421-409D8FD76333}" destId="{101F24CF-FB8E-D644-B9E3-FD8359F4628A}" srcOrd="6" destOrd="0" presId="urn:microsoft.com/office/officeart/2005/8/layout/hList9"/>
    <dgm:cxn modelId="{98E60455-1ECB-F14F-8859-FB24ADFBA6A3}" type="presParOf" srcId="{101F24CF-FB8E-D644-B9E3-FD8359F4628A}" destId="{D3D2FA70-4FDF-1E45-9206-160AC08C9866}" srcOrd="0" destOrd="0" presId="urn:microsoft.com/office/officeart/2005/8/layout/hList9"/>
    <dgm:cxn modelId="{FF3E5C79-E0E1-8E41-97F6-BF11EA22B751}" type="presParOf" srcId="{101F24CF-FB8E-D644-B9E3-FD8359F4628A}" destId="{0BC92750-7446-5F4A-ACDA-0B12BFE2DBC0}" srcOrd="1" destOrd="0" presId="urn:microsoft.com/office/officeart/2005/8/layout/hList9"/>
    <dgm:cxn modelId="{EDEDF08F-D1FB-2349-997C-7DE90882CAF7}" type="presParOf" srcId="{0BC92750-7446-5F4A-ACDA-0B12BFE2DBC0}" destId="{BAE6F57E-B1F2-4741-8522-322D49EF3578}" srcOrd="0" destOrd="0" presId="urn:microsoft.com/office/officeart/2005/8/layout/hList9"/>
    <dgm:cxn modelId="{30EF3A73-EA57-544D-9D8C-4BA78CD72894}" type="presParOf" srcId="{0BC92750-7446-5F4A-ACDA-0B12BFE2DBC0}" destId="{017C68C1-873E-6F49-9445-634D32BF0772}" srcOrd="1" destOrd="0" presId="urn:microsoft.com/office/officeart/2005/8/layout/hList9"/>
    <dgm:cxn modelId="{6F8E45D2-6455-2940-8F89-CBC65C92BE1D}" type="presParOf" srcId="{FAB1EB45-CB55-0049-A421-409D8FD76333}" destId="{66DB6E0A-0AAC-D34F-A3C6-C98D81118130}" srcOrd="7" destOrd="0" presId="urn:microsoft.com/office/officeart/2005/8/layout/hList9"/>
    <dgm:cxn modelId="{2E61607F-2B7E-5742-82EB-9581BC9C4295}" type="presParOf" srcId="{FAB1EB45-CB55-0049-A421-409D8FD76333}" destId="{EB6A8E96-A815-2A4B-AB27-BF9434085D9E}" srcOrd="8" destOrd="0" presId="urn:microsoft.com/office/officeart/2005/8/layout/hList9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A84285-4028-49DF-B491-9B4025B0C82A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FF773262-4451-4F4A-B25F-520F41178D6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1. Think of something that you’ve been procrastinating to complete.</a:t>
          </a:r>
        </a:p>
      </dgm:t>
    </dgm:pt>
    <dgm:pt modelId="{569E7210-67EE-4675-BFC3-9AAF77ACD377}" type="parTrans" cxnId="{489AAC27-36DC-4C39-8724-6311EB7D4DD3}">
      <dgm:prSet/>
      <dgm:spPr/>
      <dgm:t>
        <a:bodyPr/>
        <a:lstStyle/>
        <a:p>
          <a:endParaRPr lang="en-US"/>
        </a:p>
      </dgm:t>
    </dgm:pt>
    <dgm:pt modelId="{28E671BB-772D-4B6A-B52B-05C48F55A631}" type="sibTrans" cxnId="{489AAC27-36DC-4C39-8724-6311EB7D4DD3}">
      <dgm:prSet/>
      <dgm:spPr/>
      <dgm:t>
        <a:bodyPr/>
        <a:lstStyle/>
        <a:p>
          <a:endParaRPr lang="en-US"/>
        </a:p>
      </dgm:t>
    </dgm:pt>
    <dgm:pt modelId="{16BBB660-B6F8-403F-8CA8-8FAD967EAF4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2. What intrinsic or extrinsic motivators can I use to get me going? </a:t>
          </a:r>
        </a:p>
      </dgm:t>
    </dgm:pt>
    <dgm:pt modelId="{21A5748D-435A-472E-A144-37C6FAD144BA}" type="parTrans" cxnId="{1B0111E4-D466-4696-892B-D5A43FAEA4FD}">
      <dgm:prSet/>
      <dgm:spPr/>
      <dgm:t>
        <a:bodyPr/>
        <a:lstStyle/>
        <a:p>
          <a:endParaRPr lang="en-US"/>
        </a:p>
      </dgm:t>
    </dgm:pt>
    <dgm:pt modelId="{A0B7D3A2-6C88-4C32-9A58-3413407151A2}" type="sibTrans" cxnId="{1B0111E4-D466-4696-892B-D5A43FAEA4FD}">
      <dgm:prSet/>
      <dgm:spPr/>
      <dgm:t>
        <a:bodyPr/>
        <a:lstStyle/>
        <a:p>
          <a:endParaRPr lang="en-US"/>
        </a:p>
      </dgm:t>
    </dgm:pt>
    <dgm:pt modelId="{F2944C32-2FD2-43BE-BB9D-99F006BE97E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Money</a:t>
          </a:r>
          <a:endParaRPr lang="en-US" dirty="0"/>
        </a:p>
      </dgm:t>
    </dgm:pt>
    <dgm:pt modelId="{14EAF2BB-B8EE-4B05-8A07-455FE28BF5CC}" type="parTrans" cxnId="{8693EC90-4D92-45AB-8966-9FB128EC68A9}">
      <dgm:prSet/>
      <dgm:spPr/>
      <dgm:t>
        <a:bodyPr/>
        <a:lstStyle/>
        <a:p>
          <a:endParaRPr lang="en-US"/>
        </a:p>
      </dgm:t>
    </dgm:pt>
    <dgm:pt modelId="{95EF3AEB-471C-4327-AC48-997E9481A8C7}" type="sibTrans" cxnId="{8693EC90-4D92-45AB-8966-9FB128EC68A9}">
      <dgm:prSet/>
      <dgm:spPr/>
      <dgm:t>
        <a:bodyPr/>
        <a:lstStyle/>
        <a:p>
          <a:endParaRPr lang="en-US"/>
        </a:p>
      </dgm:t>
    </dgm:pt>
    <dgm:pt modelId="{149E759C-A52C-4915-A2D2-0A546743A9AA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06D0C3D5-FF25-4381-9383-05FCDD6CC709}" type="parTrans" cxnId="{F6044F41-FDE4-4FC2-BFB7-9EF2CC07ED44}">
      <dgm:prSet/>
      <dgm:spPr/>
      <dgm:t>
        <a:bodyPr/>
        <a:lstStyle/>
        <a:p>
          <a:endParaRPr lang="en-US"/>
        </a:p>
      </dgm:t>
    </dgm:pt>
    <dgm:pt modelId="{4AAB81BD-C1D8-4203-B557-44576F1B82FF}" type="sibTrans" cxnId="{F6044F41-FDE4-4FC2-BFB7-9EF2CC07ED44}">
      <dgm:prSet/>
      <dgm:spPr/>
      <dgm:t>
        <a:bodyPr/>
        <a:lstStyle/>
        <a:p>
          <a:endParaRPr lang="en-US"/>
        </a:p>
      </dgm:t>
    </dgm:pt>
    <dgm:pt modelId="{5232A34C-531D-3C46-8C13-BC24C95B3AE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Praise/Feedback</a:t>
          </a:r>
        </a:p>
      </dgm:t>
    </dgm:pt>
    <dgm:pt modelId="{9C5A5F19-C59F-C84C-946C-5A8BBED44E35}" type="parTrans" cxnId="{11BFC2DD-6AD4-1747-BE78-30036864B287}">
      <dgm:prSet/>
      <dgm:spPr/>
      <dgm:t>
        <a:bodyPr/>
        <a:lstStyle/>
        <a:p>
          <a:endParaRPr lang="en-US"/>
        </a:p>
      </dgm:t>
    </dgm:pt>
    <dgm:pt modelId="{4DB9748C-ED37-0C4E-BB63-D696B8273A94}" type="sibTrans" cxnId="{11BFC2DD-6AD4-1747-BE78-30036864B287}">
      <dgm:prSet/>
      <dgm:spPr/>
      <dgm:t>
        <a:bodyPr/>
        <a:lstStyle/>
        <a:p>
          <a:endParaRPr lang="en-US"/>
        </a:p>
      </dgm:t>
    </dgm:pt>
    <dgm:pt modelId="{5AD9CFC5-92BD-C94C-B9EF-DD776539C4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Competition</a:t>
          </a:r>
          <a:endParaRPr lang="en-US" dirty="0"/>
        </a:p>
      </dgm:t>
    </dgm:pt>
    <dgm:pt modelId="{A433EA3A-3E05-354D-A9BB-0114903A9E77}" type="parTrans" cxnId="{374615C5-9D65-454F-A933-756DB6300E16}">
      <dgm:prSet/>
      <dgm:spPr/>
      <dgm:t>
        <a:bodyPr/>
        <a:lstStyle/>
        <a:p>
          <a:endParaRPr lang="en-US"/>
        </a:p>
      </dgm:t>
    </dgm:pt>
    <dgm:pt modelId="{69331E25-4F16-CF47-A70F-A6F33B7D10B0}" type="sibTrans" cxnId="{374615C5-9D65-454F-A933-756DB6300E16}">
      <dgm:prSet/>
      <dgm:spPr/>
      <dgm:t>
        <a:bodyPr/>
        <a:lstStyle/>
        <a:p>
          <a:endParaRPr lang="en-US"/>
        </a:p>
      </dgm:t>
    </dgm:pt>
    <dgm:pt modelId="{52A5D858-3C79-3940-87BD-565CD2A6AB6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Fear of punishment</a:t>
          </a:r>
          <a:endParaRPr lang="en-US" dirty="0"/>
        </a:p>
      </dgm:t>
    </dgm:pt>
    <dgm:pt modelId="{7E5B679E-27C5-6D43-ACA2-354DD69A6AD4}" type="parTrans" cxnId="{A2EE41FC-0EA3-2340-B95F-962B84498E71}">
      <dgm:prSet/>
      <dgm:spPr/>
      <dgm:t>
        <a:bodyPr/>
        <a:lstStyle/>
        <a:p>
          <a:endParaRPr lang="en-US"/>
        </a:p>
      </dgm:t>
    </dgm:pt>
    <dgm:pt modelId="{607950C8-2864-C24E-878B-8E89D20CEAEB}" type="sibTrans" cxnId="{A2EE41FC-0EA3-2340-B95F-962B84498E71}">
      <dgm:prSet/>
      <dgm:spPr/>
      <dgm:t>
        <a:bodyPr/>
        <a:lstStyle/>
        <a:p>
          <a:endParaRPr lang="en-US"/>
        </a:p>
      </dgm:t>
    </dgm:pt>
    <dgm:pt modelId="{F064B42A-C091-3448-BB68-D93B931D341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Power/Status</a:t>
          </a:r>
          <a:endParaRPr lang="en-US" dirty="0"/>
        </a:p>
      </dgm:t>
    </dgm:pt>
    <dgm:pt modelId="{05922667-6E4C-384A-8BC8-7385EA96B664}" type="parTrans" cxnId="{42E43E8A-02D8-5846-BF7D-4B76FD07FF3F}">
      <dgm:prSet/>
      <dgm:spPr/>
      <dgm:t>
        <a:bodyPr/>
        <a:lstStyle/>
        <a:p>
          <a:endParaRPr lang="en-US"/>
        </a:p>
      </dgm:t>
    </dgm:pt>
    <dgm:pt modelId="{6235E574-7C8A-CD40-89F8-5529A137FB52}" type="sibTrans" cxnId="{42E43E8A-02D8-5846-BF7D-4B76FD07FF3F}">
      <dgm:prSet/>
      <dgm:spPr/>
      <dgm:t>
        <a:bodyPr/>
        <a:lstStyle/>
        <a:p>
          <a:endParaRPr lang="en-US"/>
        </a:p>
      </dgm:t>
    </dgm:pt>
    <dgm:pt modelId="{93A19E16-9E7E-BC43-B491-517F3016C26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Social Acceptance</a:t>
          </a:r>
        </a:p>
      </dgm:t>
    </dgm:pt>
    <dgm:pt modelId="{65D8E6B0-0884-3C44-995E-DE0F1991DE86}" type="parTrans" cxnId="{21DDF23A-14EE-754D-A65D-2D3EC2B91354}">
      <dgm:prSet/>
      <dgm:spPr/>
      <dgm:t>
        <a:bodyPr/>
        <a:lstStyle/>
        <a:p>
          <a:endParaRPr lang="en-US"/>
        </a:p>
      </dgm:t>
    </dgm:pt>
    <dgm:pt modelId="{DD67C259-973D-B54F-BB47-3D515A0B0763}" type="sibTrans" cxnId="{21DDF23A-14EE-754D-A65D-2D3EC2B91354}">
      <dgm:prSet/>
      <dgm:spPr/>
      <dgm:t>
        <a:bodyPr/>
        <a:lstStyle/>
        <a:p>
          <a:endParaRPr lang="en-US"/>
        </a:p>
      </dgm:t>
    </dgm:pt>
    <dgm:pt modelId="{34095CB1-5603-4DE6-953B-FABA3858FD72}" type="pres">
      <dgm:prSet presAssocID="{80A84285-4028-49DF-B491-9B4025B0C82A}" presName="root" presStyleCnt="0">
        <dgm:presLayoutVars>
          <dgm:dir/>
          <dgm:resizeHandles val="exact"/>
        </dgm:presLayoutVars>
      </dgm:prSet>
      <dgm:spPr/>
    </dgm:pt>
    <dgm:pt modelId="{8295C6B1-05AF-4E87-A36E-F06615AA977E}" type="pres">
      <dgm:prSet presAssocID="{FF773262-4451-4F4A-B25F-520F41178D6F}" presName="compNode" presStyleCnt="0"/>
      <dgm:spPr/>
    </dgm:pt>
    <dgm:pt modelId="{42A3EC51-13ED-47CC-8193-4C634776D94C}" type="pres">
      <dgm:prSet presAssocID="{FF773262-4451-4F4A-B25F-520F41178D6F}" presName="iconRect" presStyleLbl="node1" presStyleIdx="0" presStyleCnt="2" custLinFactNeighborX="753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000" b="-5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78AC7AF-9863-4A5B-846C-6AC33502A800}" type="pres">
      <dgm:prSet presAssocID="{FF773262-4451-4F4A-B25F-520F41178D6F}" presName="iconSpace" presStyleCnt="0"/>
      <dgm:spPr/>
    </dgm:pt>
    <dgm:pt modelId="{E0033526-5117-4300-8416-6F215CD7D025}" type="pres">
      <dgm:prSet presAssocID="{FF773262-4451-4F4A-B25F-520F41178D6F}" presName="parTx" presStyleLbl="revTx" presStyleIdx="0" presStyleCnt="4">
        <dgm:presLayoutVars>
          <dgm:chMax val="0"/>
          <dgm:chPref val="0"/>
        </dgm:presLayoutVars>
      </dgm:prSet>
      <dgm:spPr/>
    </dgm:pt>
    <dgm:pt modelId="{7C756346-F999-4D84-AA31-BFB377B3A128}" type="pres">
      <dgm:prSet presAssocID="{FF773262-4451-4F4A-B25F-520F41178D6F}" presName="txSpace" presStyleCnt="0"/>
      <dgm:spPr/>
    </dgm:pt>
    <dgm:pt modelId="{301444BB-E7E9-4681-B08F-524EABF982E3}" type="pres">
      <dgm:prSet presAssocID="{FF773262-4451-4F4A-B25F-520F41178D6F}" presName="desTx" presStyleLbl="revTx" presStyleIdx="1" presStyleCnt="4">
        <dgm:presLayoutVars/>
      </dgm:prSet>
      <dgm:spPr/>
    </dgm:pt>
    <dgm:pt modelId="{94951FA3-B307-42FE-AB7D-66DC4D84C5C8}" type="pres">
      <dgm:prSet presAssocID="{28E671BB-772D-4B6A-B52B-05C48F55A631}" presName="sibTrans" presStyleCnt="0"/>
      <dgm:spPr/>
    </dgm:pt>
    <dgm:pt modelId="{63D10A74-550D-4228-AF99-C419A855FEA5}" type="pres">
      <dgm:prSet presAssocID="{16BBB660-B6F8-403F-8CA8-8FAD967EAF49}" presName="compNode" presStyleCnt="0"/>
      <dgm:spPr/>
    </dgm:pt>
    <dgm:pt modelId="{AE831966-8E92-4329-B68E-3B0C2439330D}" type="pres">
      <dgm:prSet presAssocID="{16BBB660-B6F8-403F-8CA8-8FAD967EAF49}" presName="iconRect" presStyleLbl="node1" presStyleIdx="1" presStyleCnt="2" custLinFactNeighborX="62899" custLinFactNeighborY="2009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lock"/>
        </a:ext>
      </dgm:extLst>
    </dgm:pt>
    <dgm:pt modelId="{CD74FDB2-8917-4EDD-8F2B-D7A728069F8C}" type="pres">
      <dgm:prSet presAssocID="{16BBB660-B6F8-403F-8CA8-8FAD967EAF49}" presName="iconSpace" presStyleCnt="0"/>
      <dgm:spPr/>
    </dgm:pt>
    <dgm:pt modelId="{A8BA3ACB-2A81-4C6C-9284-4DDD07CEBE61}" type="pres">
      <dgm:prSet presAssocID="{16BBB660-B6F8-403F-8CA8-8FAD967EAF49}" presName="parTx" presStyleLbl="revTx" presStyleIdx="2" presStyleCnt="4">
        <dgm:presLayoutVars>
          <dgm:chMax val="0"/>
          <dgm:chPref val="0"/>
        </dgm:presLayoutVars>
      </dgm:prSet>
      <dgm:spPr/>
    </dgm:pt>
    <dgm:pt modelId="{4A0A7E08-B15C-40BA-95F8-DB4A1E432081}" type="pres">
      <dgm:prSet presAssocID="{16BBB660-B6F8-403F-8CA8-8FAD967EAF49}" presName="txSpace" presStyleCnt="0"/>
      <dgm:spPr/>
    </dgm:pt>
    <dgm:pt modelId="{B522ACB0-F769-4570-B170-AF1E20562A93}" type="pres">
      <dgm:prSet presAssocID="{16BBB660-B6F8-403F-8CA8-8FAD967EAF49}" presName="desTx" presStyleLbl="revTx" presStyleIdx="3" presStyleCnt="4" custLinFactNeighborX="755" custLinFactNeighborY="31898">
        <dgm:presLayoutVars/>
      </dgm:prSet>
      <dgm:spPr/>
    </dgm:pt>
  </dgm:ptLst>
  <dgm:cxnLst>
    <dgm:cxn modelId="{0F4F5706-F583-9E4C-8416-4099F8AEF82A}" type="presOf" srcId="{149E759C-A52C-4915-A2D2-0A546743A9AA}" destId="{B522ACB0-F769-4570-B170-AF1E20562A93}" srcOrd="0" destOrd="6" presId="urn:microsoft.com/office/officeart/2018/2/layout/IconLabelDescriptionList"/>
    <dgm:cxn modelId="{E0D15118-3F89-1B40-8E78-3A909F0866CE}" type="presOf" srcId="{FF773262-4451-4F4A-B25F-520F41178D6F}" destId="{E0033526-5117-4300-8416-6F215CD7D025}" srcOrd="0" destOrd="0" presId="urn:microsoft.com/office/officeart/2018/2/layout/IconLabelDescriptionList"/>
    <dgm:cxn modelId="{ECF6A11B-9E11-B64A-8B33-0A15CA2F340B}" type="presOf" srcId="{93A19E16-9E7E-BC43-B491-517F3016C267}" destId="{B522ACB0-F769-4570-B170-AF1E20562A93}" srcOrd="0" destOrd="5" presId="urn:microsoft.com/office/officeart/2018/2/layout/IconLabelDescriptionList"/>
    <dgm:cxn modelId="{489AAC27-36DC-4C39-8724-6311EB7D4DD3}" srcId="{80A84285-4028-49DF-B491-9B4025B0C82A}" destId="{FF773262-4451-4F4A-B25F-520F41178D6F}" srcOrd="0" destOrd="0" parTransId="{569E7210-67EE-4675-BFC3-9AAF77ACD377}" sibTransId="{28E671BB-772D-4B6A-B52B-05C48F55A631}"/>
    <dgm:cxn modelId="{21DDF23A-14EE-754D-A65D-2D3EC2B91354}" srcId="{16BBB660-B6F8-403F-8CA8-8FAD967EAF49}" destId="{93A19E16-9E7E-BC43-B491-517F3016C267}" srcOrd="5" destOrd="0" parTransId="{65D8E6B0-0884-3C44-995E-DE0F1991DE86}" sibTransId="{DD67C259-973D-B54F-BB47-3D515A0B0763}"/>
    <dgm:cxn modelId="{F6044F41-FDE4-4FC2-BFB7-9EF2CC07ED44}" srcId="{16BBB660-B6F8-403F-8CA8-8FAD967EAF49}" destId="{149E759C-A52C-4915-A2D2-0A546743A9AA}" srcOrd="6" destOrd="0" parTransId="{06D0C3D5-FF25-4381-9383-05FCDD6CC709}" sibTransId="{4AAB81BD-C1D8-4203-B557-44576F1B82FF}"/>
    <dgm:cxn modelId="{03800F75-20A1-8443-9F25-D7818EEF93AF}" type="presOf" srcId="{5AD9CFC5-92BD-C94C-B9EF-DD776539C465}" destId="{B522ACB0-F769-4570-B170-AF1E20562A93}" srcOrd="0" destOrd="2" presId="urn:microsoft.com/office/officeart/2018/2/layout/IconLabelDescriptionList"/>
    <dgm:cxn modelId="{42E43E8A-02D8-5846-BF7D-4B76FD07FF3F}" srcId="{16BBB660-B6F8-403F-8CA8-8FAD967EAF49}" destId="{F064B42A-C091-3448-BB68-D93B931D341A}" srcOrd="4" destOrd="0" parTransId="{05922667-6E4C-384A-8BC8-7385EA96B664}" sibTransId="{6235E574-7C8A-CD40-89F8-5529A137FB52}"/>
    <dgm:cxn modelId="{8693EC90-4D92-45AB-8966-9FB128EC68A9}" srcId="{16BBB660-B6F8-403F-8CA8-8FAD967EAF49}" destId="{F2944C32-2FD2-43BE-BB9D-99F006BE97EB}" srcOrd="0" destOrd="0" parTransId="{14EAF2BB-B8EE-4B05-8A07-455FE28BF5CC}" sibTransId="{95EF3AEB-471C-4327-AC48-997E9481A8C7}"/>
    <dgm:cxn modelId="{7723D4C3-B60A-CE41-BDEA-95B0B56C8964}" type="presOf" srcId="{80A84285-4028-49DF-B491-9B4025B0C82A}" destId="{34095CB1-5603-4DE6-953B-FABA3858FD72}" srcOrd="0" destOrd="0" presId="urn:microsoft.com/office/officeart/2018/2/layout/IconLabelDescriptionList"/>
    <dgm:cxn modelId="{374615C5-9D65-454F-A933-756DB6300E16}" srcId="{16BBB660-B6F8-403F-8CA8-8FAD967EAF49}" destId="{5AD9CFC5-92BD-C94C-B9EF-DD776539C465}" srcOrd="2" destOrd="0" parTransId="{A433EA3A-3E05-354D-A9BB-0114903A9E77}" sibTransId="{69331E25-4F16-CF47-A70F-A6F33B7D10B0}"/>
    <dgm:cxn modelId="{39DDA1D0-BB08-3646-9127-CABE3A148F3A}" type="presOf" srcId="{52A5D858-3C79-3940-87BD-565CD2A6AB68}" destId="{B522ACB0-F769-4570-B170-AF1E20562A93}" srcOrd="0" destOrd="3" presId="urn:microsoft.com/office/officeart/2018/2/layout/IconLabelDescriptionList"/>
    <dgm:cxn modelId="{AACA0DD9-403D-B546-8465-ECC33A35A1A4}" type="presOf" srcId="{16BBB660-B6F8-403F-8CA8-8FAD967EAF49}" destId="{A8BA3ACB-2A81-4C6C-9284-4DDD07CEBE61}" srcOrd="0" destOrd="0" presId="urn:microsoft.com/office/officeart/2018/2/layout/IconLabelDescriptionList"/>
    <dgm:cxn modelId="{11BFC2DD-6AD4-1747-BE78-30036864B287}" srcId="{16BBB660-B6F8-403F-8CA8-8FAD967EAF49}" destId="{5232A34C-531D-3C46-8C13-BC24C95B3AE8}" srcOrd="1" destOrd="0" parTransId="{9C5A5F19-C59F-C84C-946C-5A8BBED44E35}" sibTransId="{4DB9748C-ED37-0C4E-BB63-D696B8273A94}"/>
    <dgm:cxn modelId="{59C5ABE1-A727-E648-B096-73DF302E2B42}" type="presOf" srcId="{F2944C32-2FD2-43BE-BB9D-99F006BE97EB}" destId="{B522ACB0-F769-4570-B170-AF1E20562A93}" srcOrd="0" destOrd="0" presId="urn:microsoft.com/office/officeart/2018/2/layout/IconLabelDescriptionList"/>
    <dgm:cxn modelId="{A21199E3-4C8E-D540-AE6D-469BB1F9E8CE}" type="presOf" srcId="{F064B42A-C091-3448-BB68-D93B931D341A}" destId="{B522ACB0-F769-4570-B170-AF1E20562A93}" srcOrd="0" destOrd="4" presId="urn:microsoft.com/office/officeart/2018/2/layout/IconLabelDescriptionList"/>
    <dgm:cxn modelId="{1B0111E4-D466-4696-892B-D5A43FAEA4FD}" srcId="{80A84285-4028-49DF-B491-9B4025B0C82A}" destId="{16BBB660-B6F8-403F-8CA8-8FAD967EAF49}" srcOrd="1" destOrd="0" parTransId="{21A5748D-435A-472E-A144-37C6FAD144BA}" sibTransId="{A0B7D3A2-6C88-4C32-9A58-3413407151A2}"/>
    <dgm:cxn modelId="{A2EE41FC-0EA3-2340-B95F-962B84498E71}" srcId="{16BBB660-B6F8-403F-8CA8-8FAD967EAF49}" destId="{52A5D858-3C79-3940-87BD-565CD2A6AB68}" srcOrd="3" destOrd="0" parTransId="{7E5B679E-27C5-6D43-ACA2-354DD69A6AD4}" sibTransId="{607950C8-2864-C24E-878B-8E89D20CEAEB}"/>
    <dgm:cxn modelId="{F5BA66FD-FAA0-8747-8DE6-5DA635C6F97F}" type="presOf" srcId="{5232A34C-531D-3C46-8C13-BC24C95B3AE8}" destId="{B522ACB0-F769-4570-B170-AF1E20562A93}" srcOrd="0" destOrd="1" presId="urn:microsoft.com/office/officeart/2018/2/layout/IconLabelDescriptionList"/>
    <dgm:cxn modelId="{0AB63EA0-28FF-E941-8CE0-B1DF5C0055C8}" type="presParOf" srcId="{34095CB1-5603-4DE6-953B-FABA3858FD72}" destId="{8295C6B1-05AF-4E87-A36E-F06615AA977E}" srcOrd="0" destOrd="0" presId="urn:microsoft.com/office/officeart/2018/2/layout/IconLabelDescriptionList"/>
    <dgm:cxn modelId="{B81429D6-15FC-1D43-BE48-4D8DBE278ED3}" type="presParOf" srcId="{8295C6B1-05AF-4E87-A36E-F06615AA977E}" destId="{42A3EC51-13ED-47CC-8193-4C634776D94C}" srcOrd="0" destOrd="0" presId="urn:microsoft.com/office/officeart/2018/2/layout/IconLabelDescriptionList"/>
    <dgm:cxn modelId="{407D8EE8-C4CC-544E-AC61-139D10A7BE6F}" type="presParOf" srcId="{8295C6B1-05AF-4E87-A36E-F06615AA977E}" destId="{478AC7AF-9863-4A5B-846C-6AC33502A800}" srcOrd="1" destOrd="0" presId="urn:microsoft.com/office/officeart/2018/2/layout/IconLabelDescriptionList"/>
    <dgm:cxn modelId="{978006DA-78AF-7A43-BF53-E9C2AD3F7EFB}" type="presParOf" srcId="{8295C6B1-05AF-4E87-A36E-F06615AA977E}" destId="{E0033526-5117-4300-8416-6F215CD7D025}" srcOrd="2" destOrd="0" presId="urn:microsoft.com/office/officeart/2018/2/layout/IconLabelDescriptionList"/>
    <dgm:cxn modelId="{8424AB0E-D7CA-934A-9E35-31240B3C8CE9}" type="presParOf" srcId="{8295C6B1-05AF-4E87-A36E-F06615AA977E}" destId="{7C756346-F999-4D84-AA31-BFB377B3A128}" srcOrd="3" destOrd="0" presId="urn:microsoft.com/office/officeart/2018/2/layout/IconLabelDescriptionList"/>
    <dgm:cxn modelId="{65995D37-EE13-F844-BF2B-869AE4DDE626}" type="presParOf" srcId="{8295C6B1-05AF-4E87-A36E-F06615AA977E}" destId="{301444BB-E7E9-4681-B08F-524EABF982E3}" srcOrd="4" destOrd="0" presId="urn:microsoft.com/office/officeart/2018/2/layout/IconLabelDescriptionList"/>
    <dgm:cxn modelId="{E993B23F-88BE-8E4E-B455-460FC5415585}" type="presParOf" srcId="{34095CB1-5603-4DE6-953B-FABA3858FD72}" destId="{94951FA3-B307-42FE-AB7D-66DC4D84C5C8}" srcOrd="1" destOrd="0" presId="urn:microsoft.com/office/officeart/2018/2/layout/IconLabelDescriptionList"/>
    <dgm:cxn modelId="{9CB672FE-275A-9C47-9EA9-FFCD10F97321}" type="presParOf" srcId="{34095CB1-5603-4DE6-953B-FABA3858FD72}" destId="{63D10A74-550D-4228-AF99-C419A855FEA5}" srcOrd="2" destOrd="0" presId="urn:microsoft.com/office/officeart/2018/2/layout/IconLabelDescriptionList"/>
    <dgm:cxn modelId="{1CC79670-DE54-1A4E-BE1A-22D41BF83640}" type="presParOf" srcId="{63D10A74-550D-4228-AF99-C419A855FEA5}" destId="{AE831966-8E92-4329-B68E-3B0C2439330D}" srcOrd="0" destOrd="0" presId="urn:microsoft.com/office/officeart/2018/2/layout/IconLabelDescriptionList"/>
    <dgm:cxn modelId="{D3DD7E99-CBC8-C94B-9047-7B85AC104D93}" type="presParOf" srcId="{63D10A74-550D-4228-AF99-C419A855FEA5}" destId="{CD74FDB2-8917-4EDD-8F2B-D7A728069F8C}" srcOrd="1" destOrd="0" presId="urn:microsoft.com/office/officeart/2018/2/layout/IconLabelDescriptionList"/>
    <dgm:cxn modelId="{161D2B23-578A-CB42-B7C9-1CB70C74C95F}" type="presParOf" srcId="{63D10A74-550D-4228-AF99-C419A855FEA5}" destId="{A8BA3ACB-2A81-4C6C-9284-4DDD07CEBE61}" srcOrd="2" destOrd="0" presId="urn:microsoft.com/office/officeart/2018/2/layout/IconLabelDescriptionList"/>
    <dgm:cxn modelId="{48FFD7BD-CBF9-9D49-BC62-F9D46A6AF430}" type="presParOf" srcId="{63D10A74-550D-4228-AF99-C419A855FEA5}" destId="{4A0A7E08-B15C-40BA-95F8-DB4A1E432081}" srcOrd="3" destOrd="0" presId="urn:microsoft.com/office/officeart/2018/2/layout/IconLabelDescriptionList"/>
    <dgm:cxn modelId="{984CD84F-86EC-1447-9316-A4544F253C2A}" type="presParOf" srcId="{63D10A74-550D-4228-AF99-C419A855FEA5}" destId="{B522ACB0-F769-4570-B170-AF1E20562A93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C11A78-5D6B-4083-BF7A-B41D6023F8F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7327F0-191F-4BB5-9F44-97F2B08F6AB7}">
      <dgm:prSet/>
      <dgm:spPr/>
      <dgm:t>
        <a:bodyPr/>
        <a:lstStyle/>
        <a:p>
          <a:r>
            <a:rPr lang="en-US"/>
            <a:t>Once you identify a powerful motivation, the plan is easy.</a:t>
          </a:r>
        </a:p>
      </dgm:t>
    </dgm:pt>
    <dgm:pt modelId="{AD0110F6-3002-401A-847A-456E7D2F5168}" type="parTrans" cxnId="{BD6703B0-FB72-41E8-86A8-EC4C74BCC848}">
      <dgm:prSet/>
      <dgm:spPr/>
      <dgm:t>
        <a:bodyPr/>
        <a:lstStyle/>
        <a:p>
          <a:endParaRPr lang="en-US"/>
        </a:p>
      </dgm:t>
    </dgm:pt>
    <dgm:pt modelId="{ECCFED0A-22DD-487D-B7D8-2B1E67C1274F}" type="sibTrans" cxnId="{BD6703B0-FB72-41E8-86A8-EC4C74BCC848}">
      <dgm:prSet/>
      <dgm:spPr/>
      <dgm:t>
        <a:bodyPr/>
        <a:lstStyle/>
        <a:p>
          <a:endParaRPr lang="en-US"/>
        </a:p>
      </dgm:t>
    </dgm:pt>
    <dgm:pt modelId="{6F29F766-C8A0-4AED-84D9-C68A2443FB69}">
      <dgm:prSet/>
      <dgm:spPr/>
      <dgm:t>
        <a:bodyPr/>
        <a:lstStyle/>
        <a:p>
          <a:r>
            <a:rPr lang="en-US"/>
            <a:t>Determine how long it will take for you to complete the goal.</a:t>
          </a:r>
        </a:p>
      </dgm:t>
    </dgm:pt>
    <dgm:pt modelId="{DEC549C1-D19B-4FDE-9898-12AEB9D34E1D}" type="parTrans" cxnId="{366E04C4-2E55-4677-B90B-BE0FE68AC42B}">
      <dgm:prSet/>
      <dgm:spPr/>
      <dgm:t>
        <a:bodyPr/>
        <a:lstStyle/>
        <a:p>
          <a:endParaRPr lang="en-US"/>
        </a:p>
      </dgm:t>
    </dgm:pt>
    <dgm:pt modelId="{6B8509AF-4766-4427-8E42-C8C0699F7F0A}" type="sibTrans" cxnId="{366E04C4-2E55-4677-B90B-BE0FE68AC42B}">
      <dgm:prSet/>
      <dgm:spPr/>
      <dgm:t>
        <a:bodyPr/>
        <a:lstStyle/>
        <a:p>
          <a:endParaRPr lang="en-US"/>
        </a:p>
      </dgm:t>
    </dgm:pt>
    <dgm:pt modelId="{B4B3DE11-30E3-4F1C-A65D-B3962EA82B2F}">
      <dgm:prSet/>
      <dgm:spPr/>
      <dgm:t>
        <a:bodyPr/>
        <a:lstStyle/>
        <a:p>
          <a:r>
            <a:rPr lang="en-US"/>
            <a:t>Break the goal down into the steps and consider spreading out the steps over a period of time if it’s going to take more than 1 – 2 hours.</a:t>
          </a:r>
        </a:p>
      </dgm:t>
    </dgm:pt>
    <dgm:pt modelId="{DA2D72EA-D782-4A74-85F6-32DADBE902FA}" type="parTrans" cxnId="{4312C748-E0FD-4507-8F80-C3B9CD55F803}">
      <dgm:prSet/>
      <dgm:spPr/>
      <dgm:t>
        <a:bodyPr/>
        <a:lstStyle/>
        <a:p>
          <a:endParaRPr lang="en-US"/>
        </a:p>
      </dgm:t>
    </dgm:pt>
    <dgm:pt modelId="{4253B16A-2098-46AD-A893-24D62B5C105D}" type="sibTrans" cxnId="{4312C748-E0FD-4507-8F80-C3B9CD55F803}">
      <dgm:prSet/>
      <dgm:spPr/>
      <dgm:t>
        <a:bodyPr/>
        <a:lstStyle/>
        <a:p>
          <a:endParaRPr lang="en-US"/>
        </a:p>
      </dgm:t>
    </dgm:pt>
    <dgm:pt modelId="{E2E47130-3A8E-446F-B6A3-74A695E14E01}">
      <dgm:prSet/>
      <dgm:spPr/>
      <dgm:t>
        <a:bodyPr/>
        <a:lstStyle/>
        <a:p>
          <a:r>
            <a:rPr lang="en-US"/>
            <a:t>Schedule time complete the task in your system of choice (planner, blackboard, calendar, post it notes … )</a:t>
          </a:r>
        </a:p>
      </dgm:t>
    </dgm:pt>
    <dgm:pt modelId="{D4093934-5812-455B-8F92-A3B40E42429F}" type="parTrans" cxnId="{330DC6DA-F696-4CF7-978C-C22D1A39C5C1}">
      <dgm:prSet/>
      <dgm:spPr/>
      <dgm:t>
        <a:bodyPr/>
        <a:lstStyle/>
        <a:p>
          <a:endParaRPr lang="en-US"/>
        </a:p>
      </dgm:t>
    </dgm:pt>
    <dgm:pt modelId="{68A0AB6C-BF3B-40AF-95FB-A14A9100F703}" type="sibTrans" cxnId="{330DC6DA-F696-4CF7-978C-C22D1A39C5C1}">
      <dgm:prSet/>
      <dgm:spPr/>
      <dgm:t>
        <a:bodyPr/>
        <a:lstStyle/>
        <a:p>
          <a:endParaRPr lang="en-US"/>
        </a:p>
      </dgm:t>
    </dgm:pt>
    <dgm:pt modelId="{8CE13F6B-3A40-4A75-AC74-023A5F4B6E6C}">
      <dgm:prSet/>
      <dgm:spPr/>
      <dgm:t>
        <a:bodyPr/>
        <a:lstStyle/>
        <a:p>
          <a:r>
            <a:rPr lang="en-US"/>
            <a:t>Write your plan with specifics</a:t>
          </a:r>
        </a:p>
      </dgm:t>
    </dgm:pt>
    <dgm:pt modelId="{AA9C228C-AFCC-4A07-88E3-D54ADFE9554C}" type="parTrans" cxnId="{31520120-FEE2-428F-8373-92C9F610A6F4}">
      <dgm:prSet/>
      <dgm:spPr/>
      <dgm:t>
        <a:bodyPr/>
        <a:lstStyle/>
        <a:p>
          <a:endParaRPr lang="en-US"/>
        </a:p>
      </dgm:t>
    </dgm:pt>
    <dgm:pt modelId="{D5E1B776-346B-4053-A0DA-788020D20274}" type="sibTrans" cxnId="{31520120-FEE2-428F-8373-92C9F610A6F4}">
      <dgm:prSet/>
      <dgm:spPr/>
      <dgm:t>
        <a:bodyPr/>
        <a:lstStyle/>
        <a:p>
          <a:endParaRPr lang="en-US"/>
        </a:p>
      </dgm:t>
    </dgm:pt>
    <dgm:pt modelId="{CF8128DF-47E1-EF4B-BA7E-05314FD9A897}" type="pres">
      <dgm:prSet presAssocID="{3AC11A78-5D6B-4083-BF7A-B41D6023F8FF}" presName="outerComposite" presStyleCnt="0">
        <dgm:presLayoutVars>
          <dgm:chMax val="5"/>
          <dgm:dir/>
          <dgm:resizeHandles val="exact"/>
        </dgm:presLayoutVars>
      </dgm:prSet>
      <dgm:spPr/>
    </dgm:pt>
    <dgm:pt modelId="{66DFD462-1DB0-2B4E-906A-CBC63AECFE81}" type="pres">
      <dgm:prSet presAssocID="{3AC11A78-5D6B-4083-BF7A-B41D6023F8FF}" presName="dummyMaxCanvas" presStyleCnt="0">
        <dgm:presLayoutVars/>
      </dgm:prSet>
      <dgm:spPr/>
    </dgm:pt>
    <dgm:pt modelId="{60E7A85E-1601-6345-8D43-28ACF8549D01}" type="pres">
      <dgm:prSet presAssocID="{3AC11A78-5D6B-4083-BF7A-B41D6023F8FF}" presName="FiveNodes_1" presStyleLbl="node1" presStyleIdx="0" presStyleCnt="5">
        <dgm:presLayoutVars>
          <dgm:bulletEnabled val="1"/>
        </dgm:presLayoutVars>
      </dgm:prSet>
      <dgm:spPr/>
    </dgm:pt>
    <dgm:pt modelId="{592AF371-5697-EE40-B584-067DCDC70C49}" type="pres">
      <dgm:prSet presAssocID="{3AC11A78-5D6B-4083-BF7A-B41D6023F8FF}" presName="FiveNodes_2" presStyleLbl="node1" presStyleIdx="1" presStyleCnt="5">
        <dgm:presLayoutVars>
          <dgm:bulletEnabled val="1"/>
        </dgm:presLayoutVars>
      </dgm:prSet>
      <dgm:spPr/>
    </dgm:pt>
    <dgm:pt modelId="{FD3BEF2A-F6FC-CE49-B11E-AE2631B86963}" type="pres">
      <dgm:prSet presAssocID="{3AC11A78-5D6B-4083-BF7A-B41D6023F8FF}" presName="FiveNodes_3" presStyleLbl="node1" presStyleIdx="2" presStyleCnt="5">
        <dgm:presLayoutVars>
          <dgm:bulletEnabled val="1"/>
        </dgm:presLayoutVars>
      </dgm:prSet>
      <dgm:spPr/>
    </dgm:pt>
    <dgm:pt modelId="{AF4B5CA5-E3A4-AE4B-AC48-F6548ED02B88}" type="pres">
      <dgm:prSet presAssocID="{3AC11A78-5D6B-4083-BF7A-B41D6023F8FF}" presName="FiveNodes_4" presStyleLbl="node1" presStyleIdx="3" presStyleCnt="5">
        <dgm:presLayoutVars>
          <dgm:bulletEnabled val="1"/>
        </dgm:presLayoutVars>
      </dgm:prSet>
      <dgm:spPr/>
    </dgm:pt>
    <dgm:pt modelId="{4B1167A9-809E-B844-9AA2-37B9AC50141B}" type="pres">
      <dgm:prSet presAssocID="{3AC11A78-5D6B-4083-BF7A-B41D6023F8FF}" presName="FiveNodes_5" presStyleLbl="node1" presStyleIdx="4" presStyleCnt="5">
        <dgm:presLayoutVars>
          <dgm:bulletEnabled val="1"/>
        </dgm:presLayoutVars>
      </dgm:prSet>
      <dgm:spPr/>
    </dgm:pt>
    <dgm:pt modelId="{980F6B66-23D3-1346-B000-5FC21EE33CAA}" type="pres">
      <dgm:prSet presAssocID="{3AC11A78-5D6B-4083-BF7A-B41D6023F8FF}" presName="FiveConn_1-2" presStyleLbl="fgAccFollowNode1" presStyleIdx="0" presStyleCnt="4">
        <dgm:presLayoutVars>
          <dgm:bulletEnabled val="1"/>
        </dgm:presLayoutVars>
      </dgm:prSet>
      <dgm:spPr/>
    </dgm:pt>
    <dgm:pt modelId="{406E091A-F4AA-6C44-A622-E6E8F4379AC2}" type="pres">
      <dgm:prSet presAssocID="{3AC11A78-5D6B-4083-BF7A-B41D6023F8FF}" presName="FiveConn_2-3" presStyleLbl="fgAccFollowNode1" presStyleIdx="1" presStyleCnt="4">
        <dgm:presLayoutVars>
          <dgm:bulletEnabled val="1"/>
        </dgm:presLayoutVars>
      </dgm:prSet>
      <dgm:spPr/>
    </dgm:pt>
    <dgm:pt modelId="{B3C7D4F6-6C57-EF41-9DC7-9E05F4E05444}" type="pres">
      <dgm:prSet presAssocID="{3AC11A78-5D6B-4083-BF7A-B41D6023F8FF}" presName="FiveConn_3-4" presStyleLbl="fgAccFollowNode1" presStyleIdx="2" presStyleCnt="4">
        <dgm:presLayoutVars>
          <dgm:bulletEnabled val="1"/>
        </dgm:presLayoutVars>
      </dgm:prSet>
      <dgm:spPr/>
    </dgm:pt>
    <dgm:pt modelId="{5DA61B76-25FE-C641-8A9C-E2889CA1EA48}" type="pres">
      <dgm:prSet presAssocID="{3AC11A78-5D6B-4083-BF7A-B41D6023F8FF}" presName="FiveConn_4-5" presStyleLbl="fgAccFollowNode1" presStyleIdx="3" presStyleCnt="4">
        <dgm:presLayoutVars>
          <dgm:bulletEnabled val="1"/>
        </dgm:presLayoutVars>
      </dgm:prSet>
      <dgm:spPr/>
    </dgm:pt>
    <dgm:pt modelId="{27DC3971-86AF-9A47-98EE-DB94A3C430AC}" type="pres">
      <dgm:prSet presAssocID="{3AC11A78-5D6B-4083-BF7A-B41D6023F8FF}" presName="FiveNodes_1_text" presStyleLbl="node1" presStyleIdx="4" presStyleCnt="5">
        <dgm:presLayoutVars>
          <dgm:bulletEnabled val="1"/>
        </dgm:presLayoutVars>
      </dgm:prSet>
      <dgm:spPr/>
    </dgm:pt>
    <dgm:pt modelId="{3DFB85AA-BE06-6E49-8E52-859D9B16AAFC}" type="pres">
      <dgm:prSet presAssocID="{3AC11A78-5D6B-4083-BF7A-B41D6023F8FF}" presName="FiveNodes_2_text" presStyleLbl="node1" presStyleIdx="4" presStyleCnt="5">
        <dgm:presLayoutVars>
          <dgm:bulletEnabled val="1"/>
        </dgm:presLayoutVars>
      </dgm:prSet>
      <dgm:spPr/>
    </dgm:pt>
    <dgm:pt modelId="{4CF1D843-F8F1-9844-A2F8-7A0FD738DB4E}" type="pres">
      <dgm:prSet presAssocID="{3AC11A78-5D6B-4083-BF7A-B41D6023F8FF}" presName="FiveNodes_3_text" presStyleLbl="node1" presStyleIdx="4" presStyleCnt="5">
        <dgm:presLayoutVars>
          <dgm:bulletEnabled val="1"/>
        </dgm:presLayoutVars>
      </dgm:prSet>
      <dgm:spPr/>
    </dgm:pt>
    <dgm:pt modelId="{C3FA1A3F-08F0-AE4F-AC1A-10B353229809}" type="pres">
      <dgm:prSet presAssocID="{3AC11A78-5D6B-4083-BF7A-B41D6023F8FF}" presName="FiveNodes_4_text" presStyleLbl="node1" presStyleIdx="4" presStyleCnt="5">
        <dgm:presLayoutVars>
          <dgm:bulletEnabled val="1"/>
        </dgm:presLayoutVars>
      </dgm:prSet>
      <dgm:spPr/>
    </dgm:pt>
    <dgm:pt modelId="{7A941CC9-8970-3D46-B249-3480655C5B11}" type="pres">
      <dgm:prSet presAssocID="{3AC11A78-5D6B-4083-BF7A-B41D6023F8FF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572CC09-54FC-3B43-9A07-1FEA2E69C559}" type="presOf" srcId="{B4B3DE11-30E3-4F1C-A65D-B3962EA82B2F}" destId="{4CF1D843-F8F1-9844-A2F8-7A0FD738DB4E}" srcOrd="1" destOrd="0" presId="urn:microsoft.com/office/officeart/2005/8/layout/vProcess5"/>
    <dgm:cxn modelId="{31520120-FEE2-428F-8373-92C9F610A6F4}" srcId="{3AC11A78-5D6B-4083-BF7A-B41D6023F8FF}" destId="{8CE13F6B-3A40-4A75-AC74-023A5F4B6E6C}" srcOrd="4" destOrd="0" parTransId="{AA9C228C-AFCC-4A07-88E3-D54ADFE9554C}" sibTransId="{D5E1B776-346B-4053-A0DA-788020D20274}"/>
    <dgm:cxn modelId="{AFDC9739-8B40-1F42-BB55-2EA217CDE78A}" type="presOf" srcId="{6B8509AF-4766-4427-8E42-C8C0699F7F0A}" destId="{406E091A-F4AA-6C44-A622-E6E8F4379AC2}" srcOrd="0" destOrd="0" presId="urn:microsoft.com/office/officeart/2005/8/layout/vProcess5"/>
    <dgm:cxn modelId="{4312C748-E0FD-4507-8F80-C3B9CD55F803}" srcId="{3AC11A78-5D6B-4083-BF7A-B41D6023F8FF}" destId="{B4B3DE11-30E3-4F1C-A65D-B3962EA82B2F}" srcOrd="2" destOrd="0" parTransId="{DA2D72EA-D782-4A74-85F6-32DADBE902FA}" sibTransId="{4253B16A-2098-46AD-A893-24D62B5C105D}"/>
    <dgm:cxn modelId="{2903F849-A3CA-C445-B023-FFBA13FA7FD6}" type="presOf" srcId="{E2E47130-3A8E-446F-B6A3-74A695E14E01}" destId="{AF4B5CA5-E3A4-AE4B-AC48-F6548ED02B88}" srcOrd="0" destOrd="0" presId="urn:microsoft.com/office/officeart/2005/8/layout/vProcess5"/>
    <dgm:cxn modelId="{305C8B5D-5554-214F-9188-933FB2768082}" type="presOf" srcId="{8CE13F6B-3A40-4A75-AC74-023A5F4B6E6C}" destId="{7A941CC9-8970-3D46-B249-3480655C5B11}" srcOrd="1" destOrd="0" presId="urn:microsoft.com/office/officeart/2005/8/layout/vProcess5"/>
    <dgm:cxn modelId="{1C3DAA60-752C-BC4E-8795-28B8D2D9D4E6}" type="presOf" srcId="{8CE13F6B-3A40-4A75-AC74-023A5F4B6E6C}" destId="{4B1167A9-809E-B844-9AA2-37B9AC50141B}" srcOrd="0" destOrd="0" presId="urn:microsoft.com/office/officeart/2005/8/layout/vProcess5"/>
    <dgm:cxn modelId="{D41A7177-8F0F-9545-B80A-68326D28B9CF}" type="presOf" srcId="{ECCFED0A-22DD-487D-B7D8-2B1E67C1274F}" destId="{980F6B66-23D3-1346-B000-5FC21EE33CAA}" srcOrd="0" destOrd="0" presId="urn:microsoft.com/office/officeart/2005/8/layout/vProcess5"/>
    <dgm:cxn modelId="{76BD498A-14F4-DF46-8B05-A859AB6B1BC4}" type="presOf" srcId="{BD7327F0-191F-4BB5-9F44-97F2B08F6AB7}" destId="{27DC3971-86AF-9A47-98EE-DB94A3C430AC}" srcOrd="1" destOrd="0" presId="urn:microsoft.com/office/officeart/2005/8/layout/vProcess5"/>
    <dgm:cxn modelId="{5879598D-F4C8-C443-86E7-B36817EE13D8}" type="presOf" srcId="{6F29F766-C8A0-4AED-84D9-C68A2443FB69}" destId="{592AF371-5697-EE40-B584-067DCDC70C49}" srcOrd="0" destOrd="0" presId="urn:microsoft.com/office/officeart/2005/8/layout/vProcess5"/>
    <dgm:cxn modelId="{4917C98E-F16A-8945-A646-872C1785710D}" type="presOf" srcId="{B4B3DE11-30E3-4F1C-A65D-B3962EA82B2F}" destId="{FD3BEF2A-F6FC-CE49-B11E-AE2631B86963}" srcOrd="0" destOrd="0" presId="urn:microsoft.com/office/officeart/2005/8/layout/vProcess5"/>
    <dgm:cxn modelId="{86FAC79A-4719-0C49-B7C7-BBE1C71FAABB}" type="presOf" srcId="{68A0AB6C-BF3B-40AF-95FB-A14A9100F703}" destId="{5DA61B76-25FE-C641-8A9C-E2889CA1EA48}" srcOrd="0" destOrd="0" presId="urn:microsoft.com/office/officeart/2005/8/layout/vProcess5"/>
    <dgm:cxn modelId="{A07D9AA8-2A0C-644C-BA0A-18418E0F8BC9}" type="presOf" srcId="{BD7327F0-191F-4BB5-9F44-97F2B08F6AB7}" destId="{60E7A85E-1601-6345-8D43-28ACF8549D01}" srcOrd="0" destOrd="0" presId="urn:microsoft.com/office/officeart/2005/8/layout/vProcess5"/>
    <dgm:cxn modelId="{BD6703B0-FB72-41E8-86A8-EC4C74BCC848}" srcId="{3AC11A78-5D6B-4083-BF7A-B41D6023F8FF}" destId="{BD7327F0-191F-4BB5-9F44-97F2B08F6AB7}" srcOrd="0" destOrd="0" parTransId="{AD0110F6-3002-401A-847A-456E7D2F5168}" sibTransId="{ECCFED0A-22DD-487D-B7D8-2B1E67C1274F}"/>
    <dgm:cxn modelId="{ACC803B4-62A8-2F4D-B3D8-A27A3E108A32}" type="presOf" srcId="{E2E47130-3A8E-446F-B6A3-74A695E14E01}" destId="{C3FA1A3F-08F0-AE4F-AC1A-10B353229809}" srcOrd="1" destOrd="0" presId="urn:microsoft.com/office/officeart/2005/8/layout/vProcess5"/>
    <dgm:cxn modelId="{F03684BB-F46E-4C48-A3EB-E258418E8F51}" type="presOf" srcId="{3AC11A78-5D6B-4083-BF7A-B41D6023F8FF}" destId="{CF8128DF-47E1-EF4B-BA7E-05314FD9A897}" srcOrd="0" destOrd="0" presId="urn:microsoft.com/office/officeart/2005/8/layout/vProcess5"/>
    <dgm:cxn modelId="{D5F938BF-84C1-2640-9207-FDD67A343B91}" type="presOf" srcId="{6F29F766-C8A0-4AED-84D9-C68A2443FB69}" destId="{3DFB85AA-BE06-6E49-8E52-859D9B16AAFC}" srcOrd="1" destOrd="0" presId="urn:microsoft.com/office/officeart/2005/8/layout/vProcess5"/>
    <dgm:cxn modelId="{366E04C4-2E55-4677-B90B-BE0FE68AC42B}" srcId="{3AC11A78-5D6B-4083-BF7A-B41D6023F8FF}" destId="{6F29F766-C8A0-4AED-84D9-C68A2443FB69}" srcOrd="1" destOrd="0" parTransId="{DEC549C1-D19B-4FDE-9898-12AEB9D34E1D}" sibTransId="{6B8509AF-4766-4427-8E42-C8C0699F7F0A}"/>
    <dgm:cxn modelId="{330DC6DA-F696-4CF7-978C-C22D1A39C5C1}" srcId="{3AC11A78-5D6B-4083-BF7A-B41D6023F8FF}" destId="{E2E47130-3A8E-446F-B6A3-74A695E14E01}" srcOrd="3" destOrd="0" parTransId="{D4093934-5812-455B-8F92-A3B40E42429F}" sibTransId="{68A0AB6C-BF3B-40AF-95FB-A14A9100F703}"/>
    <dgm:cxn modelId="{86C0CEF4-EBEF-9042-B197-45E90A691991}" type="presOf" srcId="{4253B16A-2098-46AD-A893-24D62B5C105D}" destId="{B3C7D4F6-6C57-EF41-9DC7-9E05F4E05444}" srcOrd="0" destOrd="0" presId="urn:microsoft.com/office/officeart/2005/8/layout/vProcess5"/>
    <dgm:cxn modelId="{1351B988-04D8-AA4E-8941-5CD88A8B05A8}" type="presParOf" srcId="{CF8128DF-47E1-EF4B-BA7E-05314FD9A897}" destId="{66DFD462-1DB0-2B4E-906A-CBC63AECFE81}" srcOrd="0" destOrd="0" presId="urn:microsoft.com/office/officeart/2005/8/layout/vProcess5"/>
    <dgm:cxn modelId="{BFC2136B-68C2-E240-8BFE-BCE0E7575CBD}" type="presParOf" srcId="{CF8128DF-47E1-EF4B-BA7E-05314FD9A897}" destId="{60E7A85E-1601-6345-8D43-28ACF8549D01}" srcOrd="1" destOrd="0" presId="urn:microsoft.com/office/officeart/2005/8/layout/vProcess5"/>
    <dgm:cxn modelId="{9D59126B-0864-EF43-87D9-F510D510D250}" type="presParOf" srcId="{CF8128DF-47E1-EF4B-BA7E-05314FD9A897}" destId="{592AF371-5697-EE40-B584-067DCDC70C49}" srcOrd="2" destOrd="0" presId="urn:microsoft.com/office/officeart/2005/8/layout/vProcess5"/>
    <dgm:cxn modelId="{1038B8F3-B170-F04A-AC3F-99D36A4877AF}" type="presParOf" srcId="{CF8128DF-47E1-EF4B-BA7E-05314FD9A897}" destId="{FD3BEF2A-F6FC-CE49-B11E-AE2631B86963}" srcOrd="3" destOrd="0" presId="urn:microsoft.com/office/officeart/2005/8/layout/vProcess5"/>
    <dgm:cxn modelId="{F6E4B15F-B33E-1640-8EC2-0644C6A33D0A}" type="presParOf" srcId="{CF8128DF-47E1-EF4B-BA7E-05314FD9A897}" destId="{AF4B5CA5-E3A4-AE4B-AC48-F6548ED02B88}" srcOrd="4" destOrd="0" presId="urn:microsoft.com/office/officeart/2005/8/layout/vProcess5"/>
    <dgm:cxn modelId="{2C52DACC-8721-C845-8243-8FBE6DEF2435}" type="presParOf" srcId="{CF8128DF-47E1-EF4B-BA7E-05314FD9A897}" destId="{4B1167A9-809E-B844-9AA2-37B9AC50141B}" srcOrd="5" destOrd="0" presId="urn:microsoft.com/office/officeart/2005/8/layout/vProcess5"/>
    <dgm:cxn modelId="{61017A18-647E-CA42-8FB8-C8D335D0DD77}" type="presParOf" srcId="{CF8128DF-47E1-EF4B-BA7E-05314FD9A897}" destId="{980F6B66-23D3-1346-B000-5FC21EE33CAA}" srcOrd="6" destOrd="0" presId="urn:microsoft.com/office/officeart/2005/8/layout/vProcess5"/>
    <dgm:cxn modelId="{6C5D0633-986B-B847-9AC6-A95E8588A31A}" type="presParOf" srcId="{CF8128DF-47E1-EF4B-BA7E-05314FD9A897}" destId="{406E091A-F4AA-6C44-A622-E6E8F4379AC2}" srcOrd="7" destOrd="0" presId="urn:microsoft.com/office/officeart/2005/8/layout/vProcess5"/>
    <dgm:cxn modelId="{4F0CE7F1-D866-DB43-8E92-3A9AA63EA4F1}" type="presParOf" srcId="{CF8128DF-47E1-EF4B-BA7E-05314FD9A897}" destId="{B3C7D4F6-6C57-EF41-9DC7-9E05F4E05444}" srcOrd="8" destOrd="0" presId="urn:microsoft.com/office/officeart/2005/8/layout/vProcess5"/>
    <dgm:cxn modelId="{84A355A6-82C0-5149-8A02-A56C5CBB844E}" type="presParOf" srcId="{CF8128DF-47E1-EF4B-BA7E-05314FD9A897}" destId="{5DA61B76-25FE-C641-8A9C-E2889CA1EA48}" srcOrd="9" destOrd="0" presId="urn:microsoft.com/office/officeart/2005/8/layout/vProcess5"/>
    <dgm:cxn modelId="{1CC7C635-9C5C-434B-BB80-8558F01A197D}" type="presParOf" srcId="{CF8128DF-47E1-EF4B-BA7E-05314FD9A897}" destId="{27DC3971-86AF-9A47-98EE-DB94A3C430AC}" srcOrd="10" destOrd="0" presId="urn:microsoft.com/office/officeart/2005/8/layout/vProcess5"/>
    <dgm:cxn modelId="{65A2D80D-8E03-FA4B-9E47-B3EFABCE681D}" type="presParOf" srcId="{CF8128DF-47E1-EF4B-BA7E-05314FD9A897}" destId="{3DFB85AA-BE06-6E49-8E52-859D9B16AAFC}" srcOrd="11" destOrd="0" presId="urn:microsoft.com/office/officeart/2005/8/layout/vProcess5"/>
    <dgm:cxn modelId="{1BEFDFF7-5A24-B341-9F81-7304C919F628}" type="presParOf" srcId="{CF8128DF-47E1-EF4B-BA7E-05314FD9A897}" destId="{4CF1D843-F8F1-9844-A2F8-7A0FD738DB4E}" srcOrd="12" destOrd="0" presId="urn:microsoft.com/office/officeart/2005/8/layout/vProcess5"/>
    <dgm:cxn modelId="{65AD6357-A766-0843-8F24-C1E2FD808FA5}" type="presParOf" srcId="{CF8128DF-47E1-EF4B-BA7E-05314FD9A897}" destId="{C3FA1A3F-08F0-AE4F-AC1A-10B353229809}" srcOrd="13" destOrd="0" presId="urn:microsoft.com/office/officeart/2005/8/layout/vProcess5"/>
    <dgm:cxn modelId="{3E4E2474-3F43-0644-A7AC-7A52F9CBE2C1}" type="presParOf" srcId="{CF8128DF-47E1-EF4B-BA7E-05314FD9A897}" destId="{7A941CC9-8970-3D46-B249-3480655C5B1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08A778-A065-4A29-963C-021FE8C746D0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A18580C-A1F2-417A-A471-43990BCEB534}">
      <dgm:prSet/>
      <dgm:spPr/>
      <dgm:t>
        <a:bodyPr/>
        <a:lstStyle/>
        <a:p>
          <a:r>
            <a:rPr lang="en-US" dirty="0"/>
            <a:t>S = Specific </a:t>
          </a:r>
          <a:r>
            <a:rPr lang="en-US" dirty="0" err="1"/>
            <a:t>behaviour</a:t>
          </a:r>
          <a:endParaRPr lang="en-US" dirty="0"/>
        </a:p>
      </dgm:t>
    </dgm:pt>
    <dgm:pt modelId="{82535EF5-72D8-4124-878C-837D80D7560F}" type="parTrans" cxnId="{052077D9-B665-4480-8083-83D447A796BD}">
      <dgm:prSet/>
      <dgm:spPr/>
      <dgm:t>
        <a:bodyPr/>
        <a:lstStyle/>
        <a:p>
          <a:endParaRPr lang="en-US"/>
        </a:p>
      </dgm:t>
    </dgm:pt>
    <dgm:pt modelId="{F658F112-9EC5-4BFA-B6A2-D2AB8639BA1D}" type="sibTrans" cxnId="{052077D9-B665-4480-8083-83D447A796BD}">
      <dgm:prSet/>
      <dgm:spPr/>
      <dgm:t>
        <a:bodyPr/>
        <a:lstStyle/>
        <a:p>
          <a:endParaRPr lang="en-US"/>
        </a:p>
      </dgm:t>
    </dgm:pt>
    <dgm:pt modelId="{02BEEA4B-B30A-4856-AE00-EAF2C3D55D4B}">
      <dgm:prSet/>
      <dgm:spPr/>
      <dgm:t>
        <a:bodyPr/>
        <a:lstStyle/>
        <a:p>
          <a:r>
            <a:rPr lang="en-US" dirty="0"/>
            <a:t>M = Measurable actions</a:t>
          </a:r>
        </a:p>
      </dgm:t>
    </dgm:pt>
    <dgm:pt modelId="{14355B7C-60AE-4B8D-8274-ED77EA01BB73}" type="parTrans" cxnId="{562F3E00-DB3D-4A3B-983B-112BA19AFC98}">
      <dgm:prSet/>
      <dgm:spPr/>
      <dgm:t>
        <a:bodyPr/>
        <a:lstStyle/>
        <a:p>
          <a:endParaRPr lang="en-US"/>
        </a:p>
      </dgm:t>
    </dgm:pt>
    <dgm:pt modelId="{38301040-FBB9-4490-87A1-2259C27E642B}" type="sibTrans" cxnId="{562F3E00-DB3D-4A3B-983B-112BA19AFC98}">
      <dgm:prSet/>
      <dgm:spPr/>
      <dgm:t>
        <a:bodyPr/>
        <a:lstStyle/>
        <a:p>
          <a:endParaRPr lang="en-US"/>
        </a:p>
      </dgm:t>
    </dgm:pt>
    <dgm:pt modelId="{5223DE3C-FEF1-4AEF-8304-D410A30931BA}">
      <dgm:prSet/>
      <dgm:spPr/>
      <dgm:t>
        <a:bodyPr/>
        <a:lstStyle/>
        <a:p>
          <a:r>
            <a:rPr lang="en-US"/>
            <a:t>A = Actionable (eg. You can do it)</a:t>
          </a:r>
        </a:p>
      </dgm:t>
    </dgm:pt>
    <dgm:pt modelId="{F6F94F16-04DC-4A42-8539-69D457994133}" type="parTrans" cxnId="{E82E13DE-EBB3-4C8A-A724-6D2D24268804}">
      <dgm:prSet/>
      <dgm:spPr/>
      <dgm:t>
        <a:bodyPr/>
        <a:lstStyle/>
        <a:p>
          <a:endParaRPr lang="en-US"/>
        </a:p>
      </dgm:t>
    </dgm:pt>
    <dgm:pt modelId="{EDF0E54E-43B8-412D-8AED-A77DA92029C3}" type="sibTrans" cxnId="{E82E13DE-EBB3-4C8A-A724-6D2D24268804}">
      <dgm:prSet/>
      <dgm:spPr/>
      <dgm:t>
        <a:bodyPr/>
        <a:lstStyle/>
        <a:p>
          <a:endParaRPr lang="en-US"/>
        </a:p>
      </dgm:t>
    </dgm:pt>
    <dgm:pt modelId="{8158833D-23D6-4167-849B-2CA0A65B1543}">
      <dgm:prSet/>
      <dgm:spPr/>
      <dgm:t>
        <a:bodyPr/>
        <a:lstStyle/>
        <a:p>
          <a:r>
            <a:rPr lang="en-US"/>
            <a:t>R = Relevant to your purpose</a:t>
          </a:r>
        </a:p>
      </dgm:t>
    </dgm:pt>
    <dgm:pt modelId="{04B60E0E-84E5-468F-9F6E-F2C66C6C3703}" type="parTrans" cxnId="{9EBDB8F8-6FAE-4BA2-A956-827B2E775464}">
      <dgm:prSet/>
      <dgm:spPr/>
      <dgm:t>
        <a:bodyPr/>
        <a:lstStyle/>
        <a:p>
          <a:endParaRPr lang="en-US"/>
        </a:p>
      </dgm:t>
    </dgm:pt>
    <dgm:pt modelId="{7E0997EC-58A3-4C4F-949F-D2617F91A7B1}" type="sibTrans" cxnId="{9EBDB8F8-6FAE-4BA2-A956-827B2E775464}">
      <dgm:prSet/>
      <dgm:spPr/>
      <dgm:t>
        <a:bodyPr/>
        <a:lstStyle/>
        <a:p>
          <a:endParaRPr lang="en-US"/>
        </a:p>
      </dgm:t>
    </dgm:pt>
    <dgm:pt modelId="{C6229204-A295-44B5-A6BF-B3E55117DDAA}">
      <dgm:prSet/>
      <dgm:spPr/>
      <dgm:t>
        <a:bodyPr/>
        <a:lstStyle/>
        <a:p>
          <a:r>
            <a:rPr lang="en-US"/>
            <a:t>T = Time-bound (there is a time limit)</a:t>
          </a:r>
        </a:p>
      </dgm:t>
    </dgm:pt>
    <dgm:pt modelId="{62653C44-F1A7-4ADC-8810-5FA89776CA30}" type="parTrans" cxnId="{47E5DDC1-CC60-496E-A6D6-86E50A3298C8}">
      <dgm:prSet/>
      <dgm:spPr/>
      <dgm:t>
        <a:bodyPr/>
        <a:lstStyle/>
        <a:p>
          <a:endParaRPr lang="en-US"/>
        </a:p>
      </dgm:t>
    </dgm:pt>
    <dgm:pt modelId="{841D234C-84BA-44B4-9BD4-95116142D001}" type="sibTrans" cxnId="{47E5DDC1-CC60-496E-A6D6-86E50A3298C8}">
      <dgm:prSet/>
      <dgm:spPr/>
      <dgm:t>
        <a:bodyPr/>
        <a:lstStyle/>
        <a:p>
          <a:endParaRPr lang="en-US"/>
        </a:p>
      </dgm:t>
    </dgm:pt>
    <dgm:pt modelId="{7DD6C027-0C33-8B4C-B806-14BFE7F53ACD}" type="pres">
      <dgm:prSet presAssocID="{8108A778-A065-4A29-963C-021FE8C746D0}" presName="linear" presStyleCnt="0">
        <dgm:presLayoutVars>
          <dgm:dir/>
          <dgm:animLvl val="lvl"/>
          <dgm:resizeHandles val="exact"/>
        </dgm:presLayoutVars>
      </dgm:prSet>
      <dgm:spPr/>
    </dgm:pt>
    <dgm:pt modelId="{0C3FC217-4A1C-A649-BBCF-CD4DEDC2C10B}" type="pres">
      <dgm:prSet presAssocID="{EA18580C-A1F2-417A-A471-43990BCEB534}" presName="parentLin" presStyleCnt="0"/>
      <dgm:spPr/>
    </dgm:pt>
    <dgm:pt modelId="{975C2C9F-FDE3-3A40-A405-9255A2BBC341}" type="pres">
      <dgm:prSet presAssocID="{EA18580C-A1F2-417A-A471-43990BCEB534}" presName="parentLeftMargin" presStyleLbl="node1" presStyleIdx="0" presStyleCnt="5"/>
      <dgm:spPr/>
    </dgm:pt>
    <dgm:pt modelId="{985BD3F0-DABA-0A4F-A09A-A599786D4A90}" type="pres">
      <dgm:prSet presAssocID="{EA18580C-A1F2-417A-A471-43990BCEB53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C63557E-9F7B-E547-BA7B-04518ACEBBA7}" type="pres">
      <dgm:prSet presAssocID="{EA18580C-A1F2-417A-A471-43990BCEB534}" presName="negativeSpace" presStyleCnt="0"/>
      <dgm:spPr/>
    </dgm:pt>
    <dgm:pt modelId="{49C0FC53-BB11-4844-A2FC-DA0CF495D9E5}" type="pres">
      <dgm:prSet presAssocID="{EA18580C-A1F2-417A-A471-43990BCEB534}" presName="childText" presStyleLbl="conFgAcc1" presStyleIdx="0" presStyleCnt="5">
        <dgm:presLayoutVars>
          <dgm:bulletEnabled val="1"/>
        </dgm:presLayoutVars>
      </dgm:prSet>
      <dgm:spPr/>
    </dgm:pt>
    <dgm:pt modelId="{3931D77F-153D-9A48-8B9B-9896A1D98460}" type="pres">
      <dgm:prSet presAssocID="{F658F112-9EC5-4BFA-B6A2-D2AB8639BA1D}" presName="spaceBetweenRectangles" presStyleCnt="0"/>
      <dgm:spPr/>
    </dgm:pt>
    <dgm:pt modelId="{5EE98D32-C302-5448-ABA1-CCD9DF3B7D5F}" type="pres">
      <dgm:prSet presAssocID="{02BEEA4B-B30A-4856-AE00-EAF2C3D55D4B}" presName="parentLin" presStyleCnt="0"/>
      <dgm:spPr/>
    </dgm:pt>
    <dgm:pt modelId="{164AEF52-F7D8-FE46-8E94-9512EAA7158A}" type="pres">
      <dgm:prSet presAssocID="{02BEEA4B-B30A-4856-AE00-EAF2C3D55D4B}" presName="parentLeftMargin" presStyleLbl="node1" presStyleIdx="0" presStyleCnt="5"/>
      <dgm:spPr/>
    </dgm:pt>
    <dgm:pt modelId="{68AA6B94-550B-6948-A3BE-A48C9D03B4FF}" type="pres">
      <dgm:prSet presAssocID="{02BEEA4B-B30A-4856-AE00-EAF2C3D55D4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B168369-CE10-B444-83EB-7B71B8086EB3}" type="pres">
      <dgm:prSet presAssocID="{02BEEA4B-B30A-4856-AE00-EAF2C3D55D4B}" presName="negativeSpace" presStyleCnt="0"/>
      <dgm:spPr/>
    </dgm:pt>
    <dgm:pt modelId="{DE695CA5-ABCE-034F-BE18-8C4534C640FC}" type="pres">
      <dgm:prSet presAssocID="{02BEEA4B-B30A-4856-AE00-EAF2C3D55D4B}" presName="childText" presStyleLbl="conFgAcc1" presStyleIdx="1" presStyleCnt="5">
        <dgm:presLayoutVars>
          <dgm:bulletEnabled val="1"/>
        </dgm:presLayoutVars>
      </dgm:prSet>
      <dgm:spPr/>
    </dgm:pt>
    <dgm:pt modelId="{B37FB39A-271C-8F46-A7F3-DEDC4E3E33A9}" type="pres">
      <dgm:prSet presAssocID="{38301040-FBB9-4490-87A1-2259C27E642B}" presName="spaceBetweenRectangles" presStyleCnt="0"/>
      <dgm:spPr/>
    </dgm:pt>
    <dgm:pt modelId="{DEFD381C-280C-7747-B359-8318DA760FED}" type="pres">
      <dgm:prSet presAssocID="{5223DE3C-FEF1-4AEF-8304-D410A30931BA}" presName="parentLin" presStyleCnt="0"/>
      <dgm:spPr/>
    </dgm:pt>
    <dgm:pt modelId="{418382ED-20D7-314E-B135-FD7324BBAED0}" type="pres">
      <dgm:prSet presAssocID="{5223DE3C-FEF1-4AEF-8304-D410A30931BA}" presName="parentLeftMargin" presStyleLbl="node1" presStyleIdx="1" presStyleCnt="5"/>
      <dgm:spPr/>
    </dgm:pt>
    <dgm:pt modelId="{2B2180CF-7823-2844-9976-86F0F76F13C3}" type="pres">
      <dgm:prSet presAssocID="{5223DE3C-FEF1-4AEF-8304-D410A30931B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AEE50BF-98C1-2C4A-A6FD-89F4E2B6A813}" type="pres">
      <dgm:prSet presAssocID="{5223DE3C-FEF1-4AEF-8304-D410A30931BA}" presName="negativeSpace" presStyleCnt="0"/>
      <dgm:spPr/>
    </dgm:pt>
    <dgm:pt modelId="{5BB79452-8F5A-064D-AE46-20D4831C5ED9}" type="pres">
      <dgm:prSet presAssocID="{5223DE3C-FEF1-4AEF-8304-D410A30931BA}" presName="childText" presStyleLbl="conFgAcc1" presStyleIdx="2" presStyleCnt="5">
        <dgm:presLayoutVars>
          <dgm:bulletEnabled val="1"/>
        </dgm:presLayoutVars>
      </dgm:prSet>
      <dgm:spPr/>
    </dgm:pt>
    <dgm:pt modelId="{2B434FDC-7594-464E-AB7F-05FB373CC803}" type="pres">
      <dgm:prSet presAssocID="{EDF0E54E-43B8-412D-8AED-A77DA92029C3}" presName="spaceBetweenRectangles" presStyleCnt="0"/>
      <dgm:spPr/>
    </dgm:pt>
    <dgm:pt modelId="{A94C476B-C276-2246-ABD4-682D95588659}" type="pres">
      <dgm:prSet presAssocID="{8158833D-23D6-4167-849B-2CA0A65B1543}" presName="parentLin" presStyleCnt="0"/>
      <dgm:spPr/>
    </dgm:pt>
    <dgm:pt modelId="{308EE7BD-FDEF-274A-911A-0185FFE7B88A}" type="pres">
      <dgm:prSet presAssocID="{8158833D-23D6-4167-849B-2CA0A65B1543}" presName="parentLeftMargin" presStyleLbl="node1" presStyleIdx="2" presStyleCnt="5"/>
      <dgm:spPr/>
    </dgm:pt>
    <dgm:pt modelId="{D4524834-92CD-3E42-B375-4A400E953874}" type="pres">
      <dgm:prSet presAssocID="{8158833D-23D6-4167-849B-2CA0A65B154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3C3214B-E3D7-4D42-824E-CED84071DDC7}" type="pres">
      <dgm:prSet presAssocID="{8158833D-23D6-4167-849B-2CA0A65B1543}" presName="negativeSpace" presStyleCnt="0"/>
      <dgm:spPr/>
    </dgm:pt>
    <dgm:pt modelId="{0C9999C4-940F-7F4D-8184-7E2158A073EC}" type="pres">
      <dgm:prSet presAssocID="{8158833D-23D6-4167-849B-2CA0A65B1543}" presName="childText" presStyleLbl="conFgAcc1" presStyleIdx="3" presStyleCnt="5">
        <dgm:presLayoutVars>
          <dgm:bulletEnabled val="1"/>
        </dgm:presLayoutVars>
      </dgm:prSet>
      <dgm:spPr/>
    </dgm:pt>
    <dgm:pt modelId="{5FDFB0D6-6B9A-5A48-889D-83E7B0E54E4C}" type="pres">
      <dgm:prSet presAssocID="{7E0997EC-58A3-4C4F-949F-D2617F91A7B1}" presName="spaceBetweenRectangles" presStyleCnt="0"/>
      <dgm:spPr/>
    </dgm:pt>
    <dgm:pt modelId="{A49D6E3F-CA62-8043-8C68-38C9DE61272C}" type="pres">
      <dgm:prSet presAssocID="{C6229204-A295-44B5-A6BF-B3E55117DDAA}" presName="parentLin" presStyleCnt="0"/>
      <dgm:spPr/>
    </dgm:pt>
    <dgm:pt modelId="{816B6954-4EB3-304B-93D1-B42064154662}" type="pres">
      <dgm:prSet presAssocID="{C6229204-A295-44B5-A6BF-B3E55117DDAA}" presName="parentLeftMargin" presStyleLbl="node1" presStyleIdx="3" presStyleCnt="5"/>
      <dgm:spPr/>
    </dgm:pt>
    <dgm:pt modelId="{2EAEAF7F-87F6-1F4D-8AF5-2435DF71FBAD}" type="pres">
      <dgm:prSet presAssocID="{C6229204-A295-44B5-A6BF-B3E55117DDA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454FF2D-59FC-0E4E-9B49-BDEA9486C20C}" type="pres">
      <dgm:prSet presAssocID="{C6229204-A295-44B5-A6BF-B3E55117DDAA}" presName="negativeSpace" presStyleCnt="0"/>
      <dgm:spPr/>
    </dgm:pt>
    <dgm:pt modelId="{754CBA4F-5BE1-3249-ABD9-E6C313EAF224}" type="pres">
      <dgm:prSet presAssocID="{C6229204-A295-44B5-A6BF-B3E55117DDA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562F3E00-DB3D-4A3B-983B-112BA19AFC98}" srcId="{8108A778-A065-4A29-963C-021FE8C746D0}" destId="{02BEEA4B-B30A-4856-AE00-EAF2C3D55D4B}" srcOrd="1" destOrd="0" parTransId="{14355B7C-60AE-4B8D-8274-ED77EA01BB73}" sibTransId="{38301040-FBB9-4490-87A1-2259C27E642B}"/>
    <dgm:cxn modelId="{0F697D08-A851-D143-9840-FF843870C9F7}" type="presOf" srcId="{EA18580C-A1F2-417A-A471-43990BCEB534}" destId="{985BD3F0-DABA-0A4F-A09A-A599786D4A90}" srcOrd="1" destOrd="0" presId="urn:microsoft.com/office/officeart/2005/8/layout/list1"/>
    <dgm:cxn modelId="{329BC21E-2B50-AA40-8303-4E95E97E823A}" type="presOf" srcId="{5223DE3C-FEF1-4AEF-8304-D410A30931BA}" destId="{418382ED-20D7-314E-B135-FD7324BBAED0}" srcOrd="0" destOrd="0" presId="urn:microsoft.com/office/officeart/2005/8/layout/list1"/>
    <dgm:cxn modelId="{6A59B235-11DB-814C-AED4-0AAF0011A16A}" type="presOf" srcId="{C6229204-A295-44B5-A6BF-B3E55117DDAA}" destId="{816B6954-4EB3-304B-93D1-B42064154662}" srcOrd="0" destOrd="0" presId="urn:microsoft.com/office/officeart/2005/8/layout/list1"/>
    <dgm:cxn modelId="{E3540C47-2F8D-9546-84D5-9E08F20C7A60}" type="presOf" srcId="{5223DE3C-FEF1-4AEF-8304-D410A30931BA}" destId="{2B2180CF-7823-2844-9976-86F0F76F13C3}" srcOrd="1" destOrd="0" presId="urn:microsoft.com/office/officeart/2005/8/layout/list1"/>
    <dgm:cxn modelId="{1853A866-6F62-0A47-B207-D108A465887F}" type="presOf" srcId="{02BEEA4B-B30A-4856-AE00-EAF2C3D55D4B}" destId="{164AEF52-F7D8-FE46-8E94-9512EAA7158A}" srcOrd="0" destOrd="0" presId="urn:microsoft.com/office/officeart/2005/8/layout/list1"/>
    <dgm:cxn modelId="{84917868-7406-FA44-BBB0-18D99F4B9A60}" type="presOf" srcId="{02BEEA4B-B30A-4856-AE00-EAF2C3D55D4B}" destId="{68AA6B94-550B-6948-A3BE-A48C9D03B4FF}" srcOrd="1" destOrd="0" presId="urn:microsoft.com/office/officeart/2005/8/layout/list1"/>
    <dgm:cxn modelId="{52A1F06F-4FC6-9946-B67D-9FC030F07AD9}" type="presOf" srcId="{EA18580C-A1F2-417A-A471-43990BCEB534}" destId="{975C2C9F-FDE3-3A40-A405-9255A2BBC341}" srcOrd="0" destOrd="0" presId="urn:microsoft.com/office/officeart/2005/8/layout/list1"/>
    <dgm:cxn modelId="{98B1D899-2FDD-AA49-B867-9B5E4EE2435C}" type="presOf" srcId="{8158833D-23D6-4167-849B-2CA0A65B1543}" destId="{308EE7BD-FDEF-274A-911A-0185FFE7B88A}" srcOrd="0" destOrd="0" presId="urn:microsoft.com/office/officeart/2005/8/layout/list1"/>
    <dgm:cxn modelId="{62B9A2BF-8F23-334D-99B6-17C005ED9EC1}" type="presOf" srcId="{8108A778-A065-4A29-963C-021FE8C746D0}" destId="{7DD6C027-0C33-8B4C-B806-14BFE7F53ACD}" srcOrd="0" destOrd="0" presId="urn:microsoft.com/office/officeart/2005/8/layout/list1"/>
    <dgm:cxn modelId="{47E5DDC1-CC60-496E-A6D6-86E50A3298C8}" srcId="{8108A778-A065-4A29-963C-021FE8C746D0}" destId="{C6229204-A295-44B5-A6BF-B3E55117DDAA}" srcOrd="4" destOrd="0" parTransId="{62653C44-F1A7-4ADC-8810-5FA89776CA30}" sibTransId="{841D234C-84BA-44B4-9BD4-95116142D001}"/>
    <dgm:cxn modelId="{BDE756D7-BA7F-1743-A21A-C062862A9C96}" type="presOf" srcId="{C6229204-A295-44B5-A6BF-B3E55117DDAA}" destId="{2EAEAF7F-87F6-1F4D-8AF5-2435DF71FBAD}" srcOrd="1" destOrd="0" presId="urn:microsoft.com/office/officeart/2005/8/layout/list1"/>
    <dgm:cxn modelId="{052077D9-B665-4480-8083-83D447A796BD}" srcId="{8108A778-A065-4A29-963C-021FE8C746D0}" destId="{EA18580C-A1F2-417A-A471-43990BCEB534}" srcOrd="0" destOrd="0" parTransId="{82535EF5-72D8-4124-878C-837D80D7560F}" sibTransId="{F658F112-9EC5-4BFA-B6A2-D2AB8639BA1D}"/>
    <dgm:cxn modelId="{E82E13DE-EBB3-4C8A-A724-6D2D24268804}" srcId="{8108A778-A065-4A29-963C-021FE8C746D0}" destId="{5223DE3C-FEF1-4AEF-8304-D410A30931BA}" srcOrd="2" destOrd="0" parTransId="{F6F94F16-04DC-4A42-8539-69D457994133}" sibTransId="{EDF0E54E-43B8-412D-8AED-A77DA92029C3}"/>
    <dgm:cxn modelId="{FC5350DF-A4D5-2C4C-9017-DD8110C1CCAB}" type="presOf" srcId="{8158833D-23D6-4167-849B-2CA0A65B1543}" destId="{D4524834-92CD-3E42-B375-4A400E953874}" srcOrd="1" destOrd="0" presId="urn:microsoft.com/office/officeart/2005/8/layout/list1"/>
    <dgm:cxn modelId="{9EBDB8F8-6FAE-4BA2-A956-827B2E775464}" srcId="{8108A778-A065-4A29-963C-021FE8C746D0}" destId="{8158833D-23D6-4167-849B-2CA0A65B1543}" srcOrd="3" destOrd="0" parTransId="{04B60E0E-84E5-468F-9F6E-F2C66C6C3703}" sibTransId="{7E0997EC-58A3-4C4F-949F-D2617F91A7B1}"/>
    <dgm:cxn modelId="{D14D0052-D5DB-964B-9A01-9BA0E3480DF6}" type="presParOf" srcId="{7DD6C027-0C33-8B4C-B806-14BFE7F53ACD}" destId="{0C3FC217-4A1C-A649-BBCF-CD4DEDC2C10B}" srcOrd="0" destOrd="0" presId="urn:microsoft.com/office/officeart/2005/8/layout/list1"/>
    <dgm:cxn modelId="{B6EA751C-2640-C348-905C-E38241594E9F}" type="presParOf" srcId="{0C3FC217-4A1C-A649-BBCF-CD4DEDC2C10B}" destId="{975C2C9F-FDE3-3A40-A405-9255A2BBC341}" srcOrd="0" destOrd="0" presId="urn:microsoft.com/office/officeart/2005/8/layout/list1"/>
    <dgm:cxn modelId="{3A0FA1DD-3A94-004C-9825-B9848BD1AD17}" type="presParOf" srcId="{0C3FC217-4A1C-A649-BBCF-CD4DEDC2C10B}" destId="{985BD3F0-DABA-0A4F-A09A-A599786D4A90}" srcOrd="1" destOrd="0" presId="urn:microsoft.com/office/officeart/2005/8/layout/list1"/>
    <dgm:cxn modelId="{46722933-EBD1-5C48-B6E5-9300F647CC25}" type="presParOf" srcId="{7DD6C027-0C33-8B4C-B806-14BFE7F53ACD}" destId="{2C63557E-9F7B-E547-BA7B-04518ACEBBA7}" srcOrd="1" destOrd="0" presId="urn:microsoft.com/office/officeart/2005/8/layout/list1"/>
    <dgm:cxn modelId="{9029C794-1DB5-A44D-8395-AAAB4E12BD7F}" type="presParOf" srcId="{7DD6C027-0C33-8B4C-B806-14BFE7F53ACD}" destId="{49C0FC53-BB11-4844-A2FC-DA0CF495D9E5}" srcOrd="2" destOrd="0" presId="urn:microsoft.com/office/officeart/2005/8/layout/list1"/>
    <dgm:cxn modelId="{9B9E9A81-F64D-5840-B2FF-9D41F959F4A8}" type="presParOf" srcId="{7DD6C027-0C33-8B4C-B806-14BFE7F53ACD}" destId="{3931D77F-153D-9A48-8B9B-9896A1D98460}" srcOrd="3" destOrd="0" presId="urn:microsoft.com/office/officeart/2005/8/layout/list1"/>
    <dgm:cxn modelId="{0CDAC2D0-599B-F442-84D0-FFBC48B46BB6}" type="presParOf" srcId="{7DD6C027-0C33-8B4C-B806-14BFE7F53ACD}" destId="{5EE98D32-C302-5448-ABA1-CCD9DF3B7D5F}" srcOrd="4" destOrd="0" presId="urn:microsoft.com/office/officeart/2005/8/layout/list1"/>
    <dgm:cxn modelId="{7F685FE5-6876-0B46-B406-6F2B1E0A4B45}" type="presParOf" srcId="{5EE98D32-C302-5448-ABA1-CCD9DF3B7D5F}" destId="{164AEF52-F7D8-FE46-8E94-9512EAA7158A}" srcOrd="0" destOrd="0" presId="urn:microsoft.com/office/officeart/2005/8/layout/list1"/>
    <dgm:cxn modelId="{DE1E3DF0-A60E-E445-A56A-D9FAFAE47955}" type="presParOf" srcId="{5EE98D32-C302-5448-ABA1-CCD9DF3B7D5F}" destId="{68AA6B94-550B-6948-A3BE-A48C9D03B4FF}" srcOrd="1" destOrd="0" presId="urn:microsoft.com/office/officeart/2005/8/layout/list1"/>
    <dgm:cxn modelId="{D3F19F39-B2E9-D040-84A8-B32433855B2C}" type="presParOf" srcId="{7DD6C027-0C33-8B4C-B806-14BFE7F53ACD}" destId="{EB168369-CE10-B444-83EB-7B71B8086EB3}" srcOrd="5" destOrd="0" presId="urn:microsoft.com/office/officeart/2005/8/layout/list1"/>
    <dgm:cxn modelId="{ABCB6818-4FDC-1540-ADA5-4863098135C9}" type="presParOf" srcId="{7DD6C027-0C33-8B4C-B806-14BFE7F53ACD}" destId="{DE695CA5-ABCE-034F-BE18-8C4534C640FC}" srcOrd="6" destOrd="0" presId="urn:microsoft.com/office/officeart/2005/8/layout/list1"/>
    <dgm:cxn modelId="{67E6DBB8-106B-574D-B255-1C2951EA60A6}" type="presParOf" srcId="{7DD6C027-0C33-8B4C-B806-14BFE7F53ACD}" destId="{B37FB39A-271C-8F46-A7F3-DEDC4E3E33A9}" srcOrd="7" destOrd="0" presId="urn:microsoft.com/office/officeart/2005/8/layout/list1"/>
    <dgm:cxn modelId="{15A5151C-785F-EF44-9933-078D2642A157}" type="presParOf" srcId="{7DD6C027-0C33-8B4C-B806-14BFE7F53ACD}" destId="{DEFD381C-280C-7747-B359-8318DA760FED}" srcOrd="8" destOrd="0" presId="urn:microsoft.com/office/officeart/2005/8/layout/list1"/>
    <dgm:cxn modelId="{A64A391F-2494-C04E-952A-361D9842CDFE}" type="presParOf" srcId="{DEFD381C-280C-7747-B359-8318DA760FED}" destId="{418382ED-20D7-314E-B135-FD7324BBAED0}" srcOrd="0" destOrd="0" presId="urn:microsoft.com/office/officeart/2005/8/layout/list1"/>
    <dgm:cxn modelId="{EB1D6D94-A93E-6342-BDA0-6354819370D1}" type="presParOf" srcId="{DEFD381C-280C-7747-B359-8318DA760FED}" destId="{2B2180CF-7823-2844-9976-86F0F76F13C3}" srcOrd="1" destOrd="0" presId="urn:microsoft.com/office/officeart/2005/8/layout/list1"/>
    <dgm:cxn modelId="{E81578FD-C8D4-B34C-8547-0676E4306944}" type="presParOf" srcId="{7DD6C027-0C33-8B4C-B806-14BFE7F53ACD}" destId="{9AEE50BF-98C1-2C4A-A6FD-89F4E2B6A813}" srcOrd="9" destOrd="0" presId="urn:microsoft.com/office/officeart/2005/8/layout/list1"/>
    <dgm:cxn modelId="{D3D240B5-6FF5-D84A-9FD1-06E57577E231}" type="presParOf" srcId="{7DD6C027-0C33-8B4C-B806-14BFE7F53ACD}" destId="{5BB79452-8F5A-064D-AE46-20D4831C5ED9}" srcOrd="10" destOrd="0" presId="urn:microsoft.com/office/officeart/2005/8/layout/list1"/>
    <dgm:cxn modelId="{3ABF10DE-5559-7846-ACD1-20D8F13A2452}" type="presParOf" srcId="{7DD6C027-0C33-8B4C-B806-14BFE7F53ACD}" destId="{2B434FDC-7594-464E-AB7F-05FB373CC803}" srcOrd="11" destOrd="0" presId="urn:microsoft.com/office/officeart/2005/8/layout/list1"/>
    <dgm:cxn modelId="{4782C429-9699-AF4C-A429-E958CB29D625}" type="presParOf" srcId="{7DD6C027-0C33-8B4C-B806-14BFE7F53ACD}" destId="{A94C476B-C276-2246-ABD4-682D95588659}" srcOrd="12" destOrd="0" presId="urn:microsoft.com/office/officeart/2005/8/layout/list1"/>
    <dgm:cxn modelId="{21E6538E-A833-8941-A488-0BE7E79A7732}" type="presParOf" srcId="{A94C476B-C276-2246-ABD4-682D95588659}" destId="{308EE7BD-FDEF-274A-911A-0185FFE7B88A}" srcOrd="0" destOrd="0" presId="urn:microsoft.com/office/officeart/2005/8/layout/list1"/>
    <dgm:cxn modelId="{A2194911-6DC6-394E-8F34-E4915E4350AB}" type="presParOf" srcId="{A94C476B-C276-2246-ABD4-682D95588659}" destId="{D4524834-92CD-3E42-B375-4A400E953874}" srcOrd="1" destOrd="0" presId="urn:microsoft.com/office/officeart/2005/8/layout/list1"/>
    <dgm:cxn modelId="{394D3FE7-812C-D94D-B42E-3808DD922DF1}" type="presParOf" srcId="{7DD6C027-0C33-8B4C-B806-14BFE7F53ACD}" destId="{53C3214B-E3D7-4D42-824E-CED84071DDC7}" srcOrd="13" destOrd="0" presId="urn:microsoft.com/office/officeart/2005/8/layout/list1"/>
    <dgm:cxn modelId="{6B44286E-8BF8-D74E-99C7-72B32587EBB7}" type="presParOf" srcId="{7DD6C027-0C33-8B4C-B806-14BFE7F53ACD}" destId="{0C9999C4-940F-7F4D-8184-7E2158A073EC}" srcOrd="14" destOrd="0" presId="urn:microsoft.com/office/officeart/2005/8/layout/list1"/>
    <dgm:cxn modelId="{CF10E25F-F7E9-6340-8297-15677E6A7DBB}" type="presParOf" srcId="{7DD6C027-0C33-8B4C-B806-14BFE7F53ACD}" destId="{5FDFB0D6-6B9A-5A48-889D-83E7B0E54E4C}" srcOrd="15" destOrd="0" presId="urn:microsoft.com/office/officeart/2005/8/layout/list1"/>
    <dgm:cxn modelId="{2956049F-5E4E-5049-8A89-BDDEC99B1264}" type="presParOf" srcId="{7DD6C027-0C33-8B4C-B806-14BFE7F53ACD}" destId="{A49D6E3F-CA62-8043-8C68-38C9DE61272C}" srcOrd="16" destOrd="0" presId="urn:microsoft.com/office/officeart/2005/8/layout/list1"/>
    <dgm:cxn modelId="{BB2C19BF-7386-BE40-99FD-921104200369}" type="presParOf" srcId="{A49D6E3F-CA62-8043-8C68-38C9DE61272C}" destId="{816B6954-4EB3-304B-93D1-B42064154662}" srcOrd="0" destOrd="0" presId="urn:microsoft.com/office/officeart/2005/8/layout/list1"/>
    <dgm:cxn modelId="{1CA81AB7-EC45-4243-ABB0-4E5352DF59F1}" type="presParOf" srcId="{A49D6E3F-CA62-8043-8C68-38C9DE61272C}" destId="{2EAEAF7F-87F6-1F4D-8AF5-2435DF71FBAD}" srcOrd="1" destOrd="0" presId="urn:microsoft.com/office/officeart/2005/8/layout/list1"/>
    <dgm:cxn modelId="{3E783261-3F52-D54B-834D-984A42CB5620}" type="presParOf" srcId="{7DD6C027-0C33-8B4C-B806-14BFE7F53ACD}" destId="{6454FF2D-59FC-0E4E-9B49-BDEA9486C20C}" srcOrd="17" destOrd="0" presId="urn:microsoft.com/office/officeart/2005/8/layout/list1"/>
    <dgm:cxn modelId="{FD2CC26F-9EF3-1A4B-B5CD-BAB22D9E715F}" type="presParOf" srcId="{7DD6C027-0C33-8B4C-B806-14BFE7F53ACD}" destId="{754CBA4F-5BE1-3249-ABD9-E6C313EAF22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210EC8A-3FF7-4B09-BBCF-B692BC9606E0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84AE536-623C-4383-8C6C-8A973764C850}">
      <dgm:prSet/>
      <dgm:spPr/>
      <dgm:t>
        <a:bodyPr/>
        <a:lstStyle/>
        <a:p>
          <a:r>
            <a:rPr lang="en-US" dirty="0"/>
            <a:t>Motivate</a:t>
          </a:r>
        </a:p>
      </dgm:t>
    </dgm:pt>
    <dgm:pt modelId="{09EC8A96-93D8-4C1E-8698-458173922F61}" type="parTrans" cxnId="{C937116B-510B-41A6-942A-3BD58E878911}">
      <dgm:prSet/>
      <dgm:spPr/>
      <dgm:t>
        <a:bodyPr/>
        <a:lstStyle/>
        <a:p>
          <a:endParaRPr lang="en-US"/>
        </a:p>
      </dgm:t>
    </dgm:pt>
    <dgm:pt modelId="{5414B969-EFD2-4964-A0C5-C8E29BA6B8B8}" type="sibTrans" cxnId="{C937116B-510B-41A6-942A-3BD58E878911}">
      <dgm:prSet/>
      <dgm:spPr/>
      <dgm:t>
        <a:bodyPr/>
        <a:lstStyle/>
        <a:p>
          <a:endParaRPr lang="en-US"/>
        </a:p>
      </dgm:t>
    </dgm:pt>
    <dgm:pt modelId="{428ADAE1-69B8-43E5-A524-81F4C8AF2D3C}">
      <dgm:prSet/>
      <dgm:spPr/>
      <dgm:t>
        <a:bodyPr/>
        <a:lstStyle/>
        <a:p>
          <a:r>
            <a:rPr lang="en-US" dirty="0"/>
            <a:t>Move to intrinsic motivations</a:t>
          </a:r>
        </a:p>
      </dgm:t>
    </dgm:pt>
    <dgm:pt modelId="{13384286-E568-4F87-B510-3168386BA8C3}" type="parTrans" cxnId="{44B14E6B-6A68-4E92-B6CA-CD73F18DEAAC}">
      <dgm:prSet/>
      <dgm:spPr/>
      <dgm:t>
        <a:bodyPr/>
        <a:lstStyle/>
        <a:p>
          <a:endParaRPr lang="en-US"/>
        </a:p>
      </dgm:t>
    </dgm:pt>
    <dgm:pt modelId="{38AC3E98-518D-4F0A-817A-5FF3A8D28D36}" type="sibTrans" cxnId="{44B14E6B-6A68-4E92-B6CA-CD73F18DEAAC}">
      <dgm:prSet/>
      <dgm:spPr/>
      <dgm:t>
        <a:bodyPr/>
        <a:lstStyle/>
        <a:p>
          <a:endParaRPr lang="en-US"/>
        </a:p>
      </dgm:t>
    </dgm:pt>
    <dgm:pt modelId="{EAC46701-3DCB-4C5C-BFED-FC30BCA15A30}">
      <dgm:prSet/>
      <dgm:spPr/>
      <dgm:t>
        <a:bodyPr/>
        <a:lstStyle/>
        <a:p>
          <a:r>
            <a:rPr lang="en-US" dirty="0"/>
            <a:t>Plan</a:t>
          </a:r>
        </a:p>
      </dgm:t>
    </dgm:pt>
    <dgm:pt modelId="{43BFF5ED-A341-434D-B569-E60C342F4D9E}" type="parTrans" cxnId="{CD9F7C38-F817-4B39-AFFA-46163E498DB3}">
      <dgm:prSet/>
      <dgm:spPr/>
      <dgm:t>
        <a:bodyPr/>
        <a:lstStyle/>
        <a:p>
          <a:endParaRPr lang="en-US"/>
        </a:p>
      </dgm:t>
    </dgm:pt>
    <dgm:pt modelId="{7DBD19DF-2510-4C7E-9A6D-6C5D1256C029}" type="sibTrans" cxnId="{CD9F7C38-F817-4B39-AFFA-46163E498DB3}">
      <dgm:prSet/>
      <dgm:spPr/>
      <dgm:t>
        <a:bodyPr/>
        <a:lstStyle/>
        <a:p>
          <a:endParaRPr lang="en-US"/>
        </a:p>
      </dgm:t>
    </dgm:pt>
    <dgm:pt modelId="{0D556112-9D9A-458B-A9B5-88496D816796}">
      <dgm:prSet/>
      <dgm:spPr/>
      <dgm:t>
        <a:bodyPr/>
        <a:lstStyle/>
        <a:p>
          <a:r>
            <a:rPr lang="en-US"/>
            <a:t>Remember to write out your specific plan and keep it visible</a:t>
          </a:r>
        </a:p>
      </dgm:t>
    </dgm:pt>
    <dgm:pt modelId="{4D460BE5-5F13-401F-BC8C-499EAF4AB438}" type="parTrans" cxnId="{066AAF57-6DEE-4D15-A96D-5295A376EF2C}">
      <dgm:prSet/>
      <dgm:spPr/>
      <dgm:t>
        <a:bodyPr/>
        <a:lstStyle/>
        <a:p>
          <a:endParaRPr lang="en-US"/>
        </a:p>
      </dgm:t>
    </dgm:pt>
    <dgm:pt modelId="{45F7B4A1-0DA4-4456-91AD-75BA412F72D5}" type="sibTrans" cxnId="{066AAF57-6DEE-4D15-A96D-5295A376EF2C}">
      <dgm:prSet/>
      <dgm:spPr/>
      <dgm:t>
        <a:bodyPr/>
        <a:lstStyle/>
        <a:p>
          <a:endParaRPr lang="en-US"/>
        </a:p>
      </dgm:t>
    </dgm:pt>
    <dgm:pt modelId="{E95993D5-864F-400B-B6CC-1133E81C9473}">
      <dgm:prSet/>
      <dgm:spPr/>
      <dgm:t>
        <a:bodyPr/>
        <a:lstStyle/>
        <a:p>
          <a:r>
            <a:rPr lang="en-US" dirty="0"/>
            <a:t>Accountability</a:t>
          </a:r>
        </a:p>
      </dgm:t>
    </dgm:pt>
    <dgm:pt modelId="{55817B13-12ED-4F31-A702-60446ACEF0C6}" type="parTrans" cxnId="{C497C416-C04F-47BB-88C4-64415878D3EF}">
      <dgm:prSet/>
      <dgm:spPr/>
      <dgm:t>
        <a:bodyPr/>
        <a:lstStyle/>
        <a:p>
          <a:endParaRPr lang="en-US"/>
        </a:p>
      </dgm:t>
    </dgm:pt>
    <dgm:pt modelId="{E5A0AE20-C6A9-4618-80D3-74A160E12E98}" type="sibTrans" cxnId="{C497C416-C04F-47BB-88C4-64415878D3EF}">
      <dgm:prSet/>
      <dgm:spPr/>
      <dgm:t>
        <a:bodyPr/>
        <a:lstStyle/>
        <a:p>
          <a:endParaRPr lang="en-US"/>
        </a:p>
      </dgm:t>
    </dgm:pt>
    <dgm:pt modelId="{6A89EDE2-805A-4DDB-A85C-6D4D7109219F}">
      <dgm:prSet/>
      <dgm:spPr/>
      <dgm:t>
        <a:bodyPr/>
        <a:lstStyle/>
        <a:p>
          <a:r>
            <a:rPr lang="en-US" dirty="0"/>
            <a:t>Review &amp; Adjust</a:t>
          </a:r>
        </a:p>
      </dgm:t>
    </dgm:pt>
    <dgm:pt modelId="{89A5361F-6A7D-4C3B-8EBE-828F22241A2E}" type="parTrans" cxnId="{5C06FC1F-635D-4812-9E1D-C813555A6715}">
      <dgm:prSet/>
      <dgm:spPr/>
      <dgm:t>
        <a:bodyPr/>
        <a:lstStyle/>
        <a:p>
          <a:endParaRPr lang="en-US"/>
        </a:p>
      </dgm:t>
    </dgm:pt>
    <dgm:pt modelId="{3F2A1A05-0076-4E69-B74E-C8950EFD8773}" type="sibTrans" cxnId="{5C06FC1F-635D-4812-9E1D-C813555A6715}">
      <dgm:prSet/>
      <dgm:spPr/>
      <dgm:t>
        <a:bodyPr/>
        <a:lstStyle/>
        <a:p>
          <a:endParaRPr lang="en-US"/>
        </a:p>
      </dgm:t>
    </dgm:pt>
    <dgm:pt modelId="{4C05AAD6-A6DA-4791-92A0-C95745799D69}">
      <dgm:prSet/>
      <dgm:spPr/>
      <dgm:t>
        <a:bodyPr/>
        <a:lstStyle/>
        <a:p>
          <a:r>
            <a:rPr lang="en-US"/>
            <a:t>Adjust if you need to </a:t>
          </a:r>
        </a:p>
      </dgm:t>
    </dgm:pt>
    <dgm:pt modelId="{845619E6-DBB0-4B94-841E-CB016A5BD7E5}" type="parTrans" cxnId="{0063717A-E4F6-42E9-9A09-D5B950EEBD6D}">
      <dgm:prSet/>
      <dgm:spPr/>
      <dgm:t>
        <a:bodyPr/>
        <a:lstStyle/>
        <a:p>
          <a:endParaRPr lang="en-US"/>
        </a:p>
      </dgm:t>
    </dgm:pt>
    <dgm:pt modelId="{3CAF7011-2B69-446F-8A52-60AD8BA165B3}" type="sibTrans" cxnId="{0063717A-E4F6-42E9-9A09-D5B950EEBD6D}">
      <dgm:prSet/>
      <dgm:spPr/>
      <dgm:t>
        <a:bodyPr/>
        <a:lstStyle/>
        <a:p>
          <a:endParaRPr lang="en-US"/>
        </a:p>
      </dgm:t>
    </dgm:pt>
    <dgm:pt modelId="{3F853C3D-91BC-334C-8ED0-B3D4AC30CA01}">
      <dgm:prSet/>
      <dgm:spPr/>
      <dgm:t>
        <a:bodyPr/>
        <a:lstStyle/>
        <a:p>
          <a:r>
            <a:rPr lang="en-US" dirty="0"/>
            <a:t>Execute</a:t>
          </a:r>
        </a:p>
      </dgm:t>
    </dgm:pt>
    <dgm:pt modelId="{D506E856-1406-BA4B-9195-E614FB2A5958}" type="parTrans" cxnId="{7BA3219E-DD95-2B44-B37A-E59B02EDCF5A}">
      <dgm:prSet/>
      <dgm:spPr/>
    </dgm:pt>
    <dgm:pt modelId="{634C91BE-B6AC-0B4B-A9FB-4ADCE87C467B}" type="sibTrans" cxnId="{7BA3219E-DD95-2B44-B37A-E59B02EDCF5A}">
      <dgm:prSet/>
      <dgm:spPr/>
    </dgm:pt>
    <dgm:pt modelId="{2A49317D-DC14-7E45-A209-B37217F35341}">
      <dgm:prSet/>
      <dgm:spPr/>
      <dgm:t>
        <a:bodyPr/>
        <a:lstStyle/>
        <a:p>
          <a:r>
            <a:rPr lang="en-US" dirty="0"/>
            <a:t>Eliminate temptations</a:t>
          </a:r>
        </a:p>
      </dgm:t>
    </dgm:pt>
    <dgm:pt modelId="{9DF07949-2F60-774D-B4F9-640185BE5717}" type="parTrans" cxnId="{59D39306-3086-B74D-82A1-A10D92D0F577}">
      <dgm:prSet/>
      <dgm:spPr/>
    </dgm:pt>
    <dgm:pt modelId="{D232DFA1-478D-9540-895C-165106D05B26}" type="sibTrans" cxnId="{59D39306-3086-B74D-82A1-A10D92D0F577}">
      <dgm:prSet/>
      <dgm:spPr/>
    </dgm:pt>
    <dgm:pt modelId="{8C753C55-F9D1-B441-9FB5-1DA49A57AFB1}">
      <dgm:prSet/>
      <dgm:spPr/>
      <dgm:t>
        <a:bodyPr/>
        <a:lstStyle/>
        <a:p>
          <a:r>
            <a:rPr lang="en-US" dirty="0"/>
            <a:t>Reward your accomplishments</a:t>
          </a:r>
        </a:p>
      </dgm:t>
    </dgm:pt>
    <dgm:pt modelId="{2B13B464-214C-1942-ACCE-09B2F49DBC88}" type="parTrans" cxnId="{9D6385CF-95A4-D147-B5C2-9360346B1B22}">
      <dgm:prSet/>
      <dgm:spPr/>
    </dgm:pt>
    <dgm:pt modelId="{F1DAA39C-469D-584B-97CE-E1BEE1DEAA92}" type="sibTrans" cxnId="{9D6385CF-95A4-D147-B5C2-9360346B1B22}">
      <dgm:prSet/>
      <dgm:spPr/>
    </dgm:pt>
    <dgm:pt modelId="{59029C30-A418-0846-B273-81FB6DE358C7}" type="pres">
      <dgm:prSet presAssocID="{7210EC8A-3FF7-4B09-BBCF-B692BC9606E0}" presName="Name0" presStyleCnt="0">
        <dgm:presLayoutVars>
          <dgm:dir/>
          <dgm:animLvl val="lvl"/>
          <dgm:resizeHandles val="exact"/>
        </dgm:presLayoutVars>
      </dgm:prSet>
      <dgm:spPr/>
    </dgm:pt>
    <dgm:pt modelId="{F7BDDAE4-FE33-BA4C-9525-EDDADE39EF74}" type="pres">
      <dgm:prSet presAssocID="{6A89EDE2-805A-4DDB-A85C-6D4D7109219F}" presName="boxAndChildren" presStyleCnt="0"/>
      <dgm:spPr/>
    </dgm:pt>
    <dgm:pt modelId="{F5B6ADFD-949A-894B-9B3F-E8CB9ADA8E18}" type="pres">
      <dgm:prSet presAssocID="{6A89EDE2-805A-4DDB-A85C-6D4D7109219F}" presName="parentTextBox" presStyleLbl="alignNode1" presStyleIdx="0" presStyleCnt="5"/>
      <dgm:spPr/>
    </dgm:pt>
    <dgm:pt modelId="{A25C91F3-2877-7441-A809-8BAD8F513E90}" type="pres">
      <dgm:prSet presAssocID="{6A89EDE2-805A-4DDB-A85C-6D4D7109219F}" presName="descendantBox" presStyleLbl="bgAccFollowNode1" presStyleIdx="0" presStyleCnt="5"/>
      <dgm:spPr/>
    </dgm:pt>
    <dgm:pt modelId="{AE1CA301-9D5E-E54F-86F0-4838C5A1FBAC}" type="pres">
      <dgm:prSet presAssocID="{E5A0AE20-C6A9-4618-80D3-74A160E12E98}" presName="sp" presStyleCnt="0"/>
      <dgm:spPr/>
    </dgm:pt>
    <dgm:pt modelId="{09CAE3B6-3AB2-9A41-9D03-0B147807679E}" type="pres">
      <dgm:prSet presAssocID="{E95993D5-864F-400B-B6CC-1133E81C9473}" presName="arrowAndChildren" presStyleCnt="0"/>
      <dgm:spPr/>
    </dgm:pt>
    <dgm:pt modelId="{C080AB10-414B-D844-91CD-926EC008C9A2}" type="pres">
      <dgm:prSet presAssocID="{E95993D5-864F-400B-B6CC-1133E81C9473}" presName="parentTextArrow" presStyleLbl="node1" presStyleIdx="0" presStyleCnt="0"/>
      <dgm:spPr/>
    </dgm:pt>
    <dgm:pt modelId="{04A72F47-6B26-CD40-9DA3-EF69CBBC36FA}" type="pres">
      <dgm:prSet presAssocID="{E95993D5-864F-400B-B6CC-1133E81C9473}" presName="arrow" presStyleLbl="alignNode1" presStyleIdx="1" presStyleCnt="5"/>
      <dgm:spPr/>
    </dgm:pt>
    <dgm:pt modelId="{73A77291-D479-3047-A9BB-B4804607F480}" type="pres">
      <dgm:prSet presAssocID="{E95993D5-864F-400B-B6CC-1133E81C9473}" presName="descendantArrow" presStyleLbl="bgAccFollowNode1" presStyleIdx="1" presStyleCnt="5"/>
      <dgm:spPr/>
    </dgm:pt>
    <dgm:pt modelId="{DC131D18-C0B3-9646-A6E6-24371FB512F0}" type="pres">
      <dgm:prSet presAssocID="{634C91BE-B6AC-0B4B-A9FB-4ADCE87C467B}" presName="sp" presStyleCnt="0"/>
      <dgm:spPr/>
    </dgm:pt>
    <dgm:pt modelId="{4E2BAC93-1326-DA49-ACFE-49ED36695B90}" type="pres">
      <dgm:prSet presAssocID="{3F853C3D-91BC-334C-8ED0-B3D4AC30CA01}" presName="arrowAndChildren" presStyleCnt="0"/>
      <dgm:spPr/>
    </dgm:pt>
    <dgm:pt modelId="{16C59F5F-B289-244A-A47A-A99560BAA5D3}" type="pres">
      <dgm:prSet presAssocID="{3F853C3D-91BC-334C-8ED0-B3D4AC30CA01}" presName="parentTextArrow" presStyleLbl="node1" presStyleIdx="0" presStyleCnt="0"/>
      <dgm:spPr/>
    </dgm:pt>
    <dgm:pt modelId="{BD3B2777-FAB0-D944-8A64-A3B19B6EE207}" type="pres">
      <dgm:prSet presAssocID="{3F853C3D-91BC-334C-8ED0-B3D4AC30CA01}" presName="arrow" presStyleLbl="alignNode1" presStyleIdx="2" presStyleCnt="5"/>
      <dgm:spPr/>
    </dgm:pt>
    <dgm:pt modelId="{2669D047-F224-7645-B97C-69EBF0998FF5}" type="pres">
      <dgm:prSet presAssocID="{3F853C3D-91BC-334C-8ED0-B3D4AC30CA01}" presName="descendantArrow" presStyleLbl="bgAccFollowNode1" presStyleIdx="2" presStyleCnt="5"/>
      <dgm:spPr/>
    </dgm:pt>
    <dgm:pt modelId="{D9BA7751-35B4-2D40-96D8-34BA245EE7ED}" type="pres">
      <dgm:prSet presAssocID="{7DBD19DF-2510-4C7E-9A6D-6C5D1256C029}" presName="sp" presStyleCnt="0"/>
      <dgm:spPr/>
    </dgm:pt>
    <dgm:pt modelId="{1CCC670B-1A7B-FA4C-9517-E28289AD3FA7}" type="pres">
      <dgm:prSet presAssocID="{EAC46701-3DCB-4C5C-BFED-FC30BCA15A30}" presName="arrowAndChildren" presStyleCnt="0"/>
      <dgm:spPr/>
    </dgm:pt>
    <dgm:pt modelId="{DE8ABACE-C1E9-A044-BF47-422ED797DAFF}" type="pres">
      <dgm:prSet presAssocID="{EAC46701-3DCB-4C5C-BFED-FC30BCA15A30}" presName="parentTextArrow" presStyleLbl="node1" presStyleIdx="0" presStyleCnt="0"/>
      <dgm:spPr/>
    </dgm:pt>
    <dgm:pt modelId="{81D389D9-2C45-5E4F-B3F7-7EBAAC81F2F4}" type="pres">
      <dgm:prSet presAssocID="{EAC46701-3DCB-4C5C-BFED-FC30BCA15A30}" presName="arrow" presStyleLbl="alignNode1" presStyleIdx="3" presStyleCnt="5"/>
      <dgm:spPr/>
    </dgm:pt>
    <dgm:pt modelId="{32DE636F-4F55-6B4B-969A-0F58DE4898F8}" type="pres">
      <dgm:prSet presAssocID="{EAC46701-3DCB-4C5C-BFED-FC30BCA15A30}" presName="descendantArrow" presStyleLbl="bgAccFollowNode1" presStyleIdx="3" presStyleCnt="5"/>
      <dgm:spPr/>
    </dgm:pt>
    <dgm:pt modelId="{8BFE0023-AA21-B341-9AA8-0772D5D9CC51}" type="pres">
      <dgm:prSet presAssocID="{5414B969-EFD2-4964-A0C5-C8E29BA6B8B8}" presName="sp" presStyleCnt="0"/>
      <dgm:spPr/>
    </dgm:pt>
    <dgm:pt modelId="{BABB5FFC-25BA-C642-8201-193561F11588}" type="pres">
      <dgm:prSet presAssocID="{584AE536-623C-4383-8C6C-8A973764C850}" presName="arrowAndChildren" presStyleCnt="0"/>
      <dgm:spPr/>
    </dgm:pt>
    <dgm:pt modelId="{E32D7D14-4329-494E-8B97-B92E925DDB44}" type="pres">
      <dgm:prSet presAssocID="{584AE536-623C-4383-8C6C-8A973764C850}" presName="parentTextArrow" presStyleLbl="node1" presStyleIdx="0" presStyleCnt="0"/>
      <dgm:spPr/>
    </dgm:pt>
    <dgm:pt modelId="{AC3C1CFE-F0EF-F347-8079-F3EB6A370690}" type="pres">
      <dgm:prSet presAssocID="{584AE536-623C-4383-8C6C-8A973764C850}" presName="arrow" presStyleLbl="alignNode1" presStyleIdx="4" presStyleCnt="5"/>
      <dgm:spPr/>
    </dgm:pt>
    <dgm:pt modelId="{59D28A45-CF5C-F048-9380-D94110FF19B4}" type="pres">
      <dgm:prSet presAssocID="{584AE536-623C-4383-8C6C-8A973764C850}" presName="descendantArrow" presStyleLbl="bgAccFollowNode1" presStyleIdx="4" presStyleCnt="5"/>
      <dgm:spPr/>
    </dgm:pt>
  </dgm:ptLst>
  <dgm:cxnLst>
    <dgm:cxn modelId="{59D39306-3086-B74D-82A1-A10D92D0F577}" srcId="{3F853C3D-91BC-334C-8ED0-B3D4AC30CA01}" destId="{2A49317D-DC14-7E45-A209-B37217F35341}" srcOrd="0" destOrd="0" parTransId="{9DF07949-2F60-774D-B4F9-640185BE5717}" sibTransId="{D232DFA1-478D-9540-895C-165106D05B26}"/>
    <dgm:cxn modelId="{E7B28D10-2577-C34E-BE8F-A0501F41F9ED}" type="presOf" srcId="{584AE536-623C-4383-8C6C-8A973764C850}" destId="{E32D7D14-4329-494E-8B97-B92E925DDB44}" srcOrd="0" destOrd="0" presId="urn:microsoft.com/office/officeart/2016/7/layout/VerticalDownArrowProcess"/>
    <dgm:cxn modelId="{C497C416-C04F-47BB-88C4-64415878D3EF}" srcId="{7210EC8A-3FF7-4B09-BBCF-B692BC9606E0}" destId="{E95993D5-864F-400B-B6CC-1133E81C9473}" srcOrd="3" destOrd="0" parTransId="{55817B13-12ED-4F31-A702-60446ACEF0C6}" sibTransId="{E5A0AE20-C6A9-4618-80D3-74A160E12E98}"/>
    <dgm:cxn modelId="{D199D01D-0166-2642-A302-1356BBB7FD29}" type="presOf" srcId="{E95993D5-864F-400B-B6CC-1133E81C9473}" destId="{04A72F47-6B26-CD40-9DA3-EF69CBBC36FA}" srcOrd="1" destOrd="0" presId="urn:microsoft.com/office/officeart/2016/7/layout/VerticalDownArrowProcess"/>
    <dgm:cxn modelId="{5C06FC1F-635D-4812-9E1D-C813555A6715}" srcId="{7210EC8A-3FF7-4B09-BBCF-B692BC9606E0}" destId="{6A89EDE2-805A-4DDB-A85C-6D4D7109219F}" srcOrd="4" destOrd="0" parTransId="{89A5361F-6A7D-4C3B-8EBE-828F22241A2E}" sibTransId="{3F2A1A05-0076-4E69-B74E-C8950EFD8773}"/>
    <dgm:cxn modelId="{CD9F7C38-F817-4B39-AFFA-46163E498DB3}" srcId="{7210EC8A-3FF7-4B09-BBCF-B692BC9606E0}" destId="{EAC46701-3DCB-4C5C-BFED-FC30BCA15A30}" srcOrd="1" destOrd="0" parTransId="{43BFF5ED-A341-434D-B569-E60C342F4D9E}" sibTransId="{7DBD19DF-2510-4C7E-9A6D-6C5D1256C029}"/>
    <dgm:cxn modelId="{4909BB3D-5DDD-FF48-BDAF-5BD10511B079}" type="presOf" srcId="{7210EC8A-3FF7-4B09-BBCF-B692BC9606E0}" destId="{59029C30-A418-0846-B273-81FB6DE358C7}" srcOrd="0" destOrd="0" presId="urn:microsoft.com/office/officeart/2016/7/layout/VerticalDownArrowProcess"/>
    <dgm:cxn modelId="{74163E4F-5F63-FA46-AB26-7B1B2CFB3ECB}" type="presOf" srcId="{EAC46701-3DCB-4C5C-BFED-FC30BCA15A30}" destId="{81D389D9-2C45-5E4F-B3F7-7EBAAC81F2F4}" srcOrd="1" destOrd="0" presId="urn:microsoft.com/office/officeart/2016/7/layout/VerticalDownArrowProcess"/>
    <dgm:cxn modelId="{066AAF57-6DEE-4D15-A96D-5295A376EF2C}" srcId="{EAC46701-3DCB-4C5C-BFED-FC30BCA15A30}" destId="{0D556112-9D9A-458B-A9B5-88496D816796}" srcOrd="0" destOrd="0" parTransId="{4D460BE5-5F13-401F-BC8C-499EAF4AB438}" sibTransId="{45F7B4A1-0DA4-4456-91AD-75BA412F72D5}"/>
    <dgm:cxn modelId="{E482AA61-5F37-824C-BABF-A53F4F2B88B6}" type="presOf" srcId="{E95993D5-864F-400B-B6CC-1133E81C9473}" destId="{C080AB10-414B-D844-91CD-926EC008C9A2}" srcOrd="0" destOrd="0" presId="urn:microsoft.com/office/officeart/2016/7/layout/VerticalDownArrowProcess"/>
    <dgm:cxn modelId="{8A0AD661-0122-224B-B757-0CB559DB0497}" type="presOf" srcId="{584AE536-623C-4383-8C6C-8A973764C850}" destId="{AC3C1CFE-F0EF-F347-8079-F3EB6A370690}" srcOrd="1" destOrd="0" presId="urn:microsoft.com/office/officeart/2016/7/layout/VerticalDownArrowProcess"/>
    <dgm:cxn modelId="{C937116B-510B-41A6-942A-3BD58E878911}" srcId="{7210EC8A-3FF7-4B09-BBCF-B692BC9606E0}" destId="{584AE536-623C-4383-8C6C-8A973764C850}" srcOrd="0" destOrd="0" parTransId="{09EC8A96-93D8-4C1E-8698-458173922F61}" sibTransId="{5414B969-EFD2-4964-A0C5-C8E29BA6B8B8}"/>
    <dgm:cxn modelId="{44B14E6B-6A68-4E92-B6CA-CD73F18DEAAC}" srcId="{584AE536-623C-4383-8C6C-8A973764C850}" destId="{428ADAE1-69B8-43E5-A524-81F4C8AF2D3C}" srcOrd="0" destOrd="0" parTransId="{13384286-E568-4F87-B510-3168386BA8C3}" sibTransId="{38AC3E98-518D-4F0A-817A-5FF3A8D28D36}"/>
    <dgm:cxn modelId="{0063717A-E4F6-42E9-9A09-D5B950EEBD6D}" srcId="{6A89EDE2-805A-4DDB-A85C-6D4D7109219F}" destId="{4C05AAD6-A6DA-4791-92A0-C95745799D69}" srcOrd="0" destOrd="0" parTransId="{845619E6-DBB0-4B94-841E-CB016A5BD7E5}" sibTransId="{3CAF7011-2B69-446F-8A52-60AD8BA165B3}"/>
    <dgm:cxn modelId="{55EEF287-BE5C-8C45-8436-DE659E650C73}" type="presOf" srcId="{6A89EDE2-805A-4DDB-A85C-6D4D7109219F}" destId="{F5B6ADFD-949A-894B-9B3F-E8CB9ADA8E18}" srcOrd="0" destOrd="0" presId="urn:microsoft.com/office/officeart/2016/7/layout/VerticalDownArrowProcess"/>
    <dgm:cxn modelId="{2AA45094-38F4-BC48-BE4F-6DE894BB4449}" type="presOf" srcId="{8C753C55-F9D1-B441-9FB5-1DA49A57AFB1}" destId="{73A77291-D479-3047-A9BB-B4804607F480}" srcOrd="0" destOrd="0" presId="urn:microsoft.com/office/officeart/2016/7/layout/VerticalDownArrowProcess"/>
    <dgm:cxn modelId="{1D74E996-90D1-084A-84BD-0875D86E6DAE}" type="presOf" srcId="{2A49317D-DC14-7E45-A209-B37217F35341}" destId="{2669D047-F224-7645-B97C-69EBF0998FF5}" srcOrd="0" destOrd="0" presId="urn:microsoft.com/office/officeart/2016/7/layout/VerticalDownArrowProcess"/>
    <dgm:cxn modelId="{7BA3219E-DD95-2B44-B37A-E59B02EDCF5A}" srcId="{7210EC8A-3FF7-4B09-BBCF-B692BC9606E0}" destId="{3F853C3D-91BC-334C-8ED0-B3D4AC30CA01}" srcOrd="2" destOrd="0" parTransId="{D506E856-1406-BA4B-9195-E614FB2A5958}" sibTransId="{634C91BE-B6AC-0B4B-A9FB-4ADCE87C467B}"/>
    <dgm:cxn modelId="{F4E99EA3-7BC8-2E47-BBDD-B55D36A5CBB2}" type="presOf" srcId="{3F853C3D-91BC-334C-8ED0-B3D4AC30CA01}" destId="{16C59F5F-B289-244A-A47A-A99560BAA5D3}" srcOrd="0" destOrd="0" presId="urn:microsoft.com/office/officeart/2016/7/layout/VerticalDownArrowProcess"/>
    <dgm:cxn modelId="{C56BF0AC-220A-424F-B5DC-3D6CB94C49BD}" type="presOf" srcId="{4C05AAD6-A6DA-4791-92A0-C95745799D69}" destId="{A25C91F3-2877-7441-A809-8BAD8F513E90}" srcOrd="0" destOrd="0" presId="urn:microsoft.com/office/officeart/2016/7/layout/VerticalDownArrowProcess"/>
    <dgm:cxn modelId="{2C9CD2B5-54AE-B347-9684-1A877ECC8D92}" type="presOf" srcId="{0D556112-9D9A-458B-A9B5-88496D816796}" destId="{32DE636F-4F55-6B4B-969A-0F58DE4898F8}" srcOrd="0" destOrd="0" presId="urn:microsoft.com/office/officeart/2016/7/layout/VerticalDownArrowProcess"/>
    <dgm:cxn modelId="{9D6385CF-95A4-D147-B5C2-9360346B1B22}" srcId="{E95993D5-864F-400B-B6CC-1133E81C9473}" destId="{8C753C55-F9D1-B441-9FB5-1DA49A57AFB1}" srcOrd="0" destOrd="0" parTransId="{2B13B464-214C-1942-ACCE-09B2F49DBC88}" sibTransId="{F1DAA39C-469D-584B-97CE-E1BEE1DEAA92}"/>
    <dgm:cxn modelId="{E13046D0-676E-044F-A8A3-ED3D1614ADF5}" type="presOf" srcId="{3F853C3D-91BC-334C-8ED0-B3D4AC30CA01}" destId="{BD3B2777-FAB0-D944-8A64-A3B19B6EE207}" srcOrd="1" destOrd="0" presId="urn:microsoft.com/office/officeart/2016/7/layout/VerticalDownArrowProcess"/>
    <dgm:cxn modelId="{8B7EA6D9-DAB1-504A-A8FC-3ED18CB63A2B}" type="presOf" srcId="{428ADAE1-69B8-43E5-A524-81F4C8AF2D3C}" destId="{59D28A45-CF5C-F048-9380-D94110FF19B4}" srcOrd="0" destOrd="0" presId="urn:microsoft.com/office/officeart/2016/7/layout/VerticalDownArrowProcess"/>
    <dgm:cxn modelId="{7AEF7DEB-F981-B34C-B421-BC6DC857688C}" type="presOf" srcId="{EAC46701-3DCB-4C5C-BFED-FC30BCA15A30}" destId="{DE8ABACE-C1E9-A044-BF47-422ED797DAFF}" srcOrd="0" destOrd="0" presId="urn:microsoft.com/office/officeart/2016/7/layout/VerticalDownArrowProcess"/>
    <dgm:cxn modelId="{68A08514-4F09-5941-BBD7-81156388D418}" type="presParOf" srcId="{59029C30-A418-0846-B273-81FB6DE358C7}" destId="{F7BDDAE4-FE33-BA4C-9525-EDDADE39EF74}" srcOrd="0" destOrd="0" presId="urn:microsoft.com/office/officeart/2016/7/layout/VerticalDownArrowProcess"/>
    <dgm:cxn modelId="{85648FD1-5345-B646-976F-BDCADFAC709B}" type="presParOf" srcId="{F7BDDAE4-FE33-BA4C-9525-EDDADE39EF74}" destId="{F5B6ADFD-949A-894B-9B3F-E8CB9ADA8E18}" srcOrd="0" destOrd="0" presId="urn:microsoft.com/office/officeart/2016/7/layout/VerticalDownArrowProcess"/>
    <dgm:cxn modelId="{279A632A-2392-7046-92A7-75AF327E40D5}" type="presParOf" srcId="{F7BDDAE4-FE33-BA4C-9525-EDDADE39EF74}" destId="{A25C91F3-2877-7441-A809-8BAD8F513E90}" srcOrd="1" destOrd="0" presId="urn:microsoft.com/office/officeart/2016/7/layout/VerticalDownArrowProcess"/>
    <dgm:cxn modelId="{B8F496F7-3F8C-284A-978D-C21840AD020E}" type="presParOf" srcId="{59029C30-A418-0846-B273-81FB6DE358C7}" destId="{AE1CA301-9D5E-E54F-86F0-4838C5A1FBAC}" srcOrd="1" destOrd="0" presId="urn:microsoft.com/office/officeart/2016/7/layout/VerticalDownArrowProcess"/>
    <dgm:cxn modelId="{6FD569EA-5925-5244-830C-7F2886649A7A}" type="presParOf" srcId="{59029C30-A418-0846-B273-81FB6DE358C7}" destId="{09CAE3B6-3AB2-9A41-9D03-0B147807679E}" srcOrd="2" destOrd="0" presId="urn:microsoft.com/office/officeart/2016/7/layout/VerticalDownArrowProcess"/>
    <dgm:cxn modelId="{5449D121-DEE2-EB49-9924-3446F6063822}" type="presParOf" srcId="{09CAE3B6-3AB2-9A41-9D03-0B147807679E}" destId="{C080AB10-414B-D844-91CD-926EC008C9A2}" srcOrd="0" destOrd="0" presId="urn:microsoft.com/office/officeart/2016/7/layout/VerticalDownArrowProcess"/>
    <dgm:cxn modelId="{485714C7-AEE8-3648-A5A1-451010912075}" type="presParOf" srcId="{09CAE3B6-3AB2-9A41-9D03-0B147807679E}" destId="{04A72F47-6B26-CD40-9DA3-EF69CBBC36FA}" srcOrd="1" destOrd="0" presId="urn:microsoft.com/office/officeart/2016/7/layout/VerticalDownArrowProcess"/>
    <dgm:cxn modelId="{C8E31D85-5631-E248-A2E1-1D1570BE1FD2}" type="presParOf" srcId="{09CAE3B6-3AB2-9A41-9D03-0B147807679E}" destId="{73A77291-D479-3047-A9BB-B4804607F480}" srcOrd="2" destOrd="0" presId="urn:microsoft.com/office/officeart/2016/7/layout/VerticalDownArrowProcess"/>
    <dgm:cxn modelId="{26654C68-A323-7445-9FF6-5CAC1EE72BA7}" type="presParOf" srcId="{59029C30-A418-0846-B273-81FB6DE358C7}" destId="{DC131D18-C0B3-9646-A6E6-24371FB512F0}" srcOrd="3" destOrd="0" presId="urn:microsoft.com/office/officeart/2016/7/layout/VerticalDownArrowProcess"/>
    <dgm:cxn modelId="{9DBE8A8E-54CD-654C-9B4F-3B196E554816}" type="presParOf" srcId="{59029C30-A418-0846-B273-81FB6DE358C7}" destId="{4E2BAC93-1326-DA49-ACFE-49ED36695B90}" srcOrd="4" destOrd="0" presId="urn:microsoft.com/office/officeart/2016/7/layout/VerticalDownArrowProcess"/>
    <dgm:cxn modelId="{C380D0D3-E0E8-C149-889A-3375419EC7DC}" type="presParOf" srcId="{4E2BAC93-1326-DA49-ACFE-49ED36695B90}" destId="{16C59F5F-B289-244A-A47A-A99560BAA5D3}" srcOrd="0" destOrd="0" presId="urn:microsoft.com/office/officeart/2016/7/layout/VerticalDownArrowProcess"/>
    <dgm:cxn modelId="{9527713B-7657-8D48-95FB-1823F443CD68}" type="presParOf" srcId="{4E2BAC93-1326-DA49-ACFE-49ED36695B90}" destId="{BD3B2777-FAB0-D944-8A64-A3B19B6EE207}" srcOrd="1" destOrd="0" presId="urn:microsoft.com/office/officeart/2016/7/layout/VerticalDownArrowProcess"/>
    <dgm:cxn modelId="{674F1392-5024-A543-9B8A-156A83046F5B}" type="presParOf" srcId="{4E2BAC93-1326-DA49-ACFE-49ED36695B90}" destId="{2669D047-F224-7645-B97C-69EBF0998FF5}" srcOrd="2" destOrd="0" presId="urn:microsoft.com/office/officeart/2016/7/layout/VerticalDownArrowProcess"/>
    <dgm:cxn modelId="{A6A80F09-AF1D-1E43-A5EC-7ABFB12A4BFF}" type="presParOf" srcId="{59029C30-A418-0846-B273-81FB6DE358C7}" destId="{D9BA7751-35B4-2D40-96D8-34BA245EE7ED}" srcOrd="5" destOrd="0" presId="urn:microsoft.com/office/officeart/2016/7/layout/VerticalDownArrowProcess"/>
    <dgm:cxn modelId="{BD06EA9D-516B-2C41-BF38-E5887B3A6959}" type="presParOf" srcId="{59029C30-A418-0846-B273-81FB6DE358C7}" destId="{1CCC670B-1A7B-FA4C-9517-E28289AD3FA7}" srcOrd="6" destOrd="0" presId="urn:microsoft.com/office/officeart/2016/7/layout/VerticalDownArrowProcess"/>
    <dgm:cxn modelId="{6CC9F391-82E2-7E4B-B91D-1131B483B286}" type="presParOf" srcId="{1CCC670B-1A7B-FA4C-9517-E28289AD3FA7}" destId="{DE8ABACE-C1E9-A044-BF47-422ED797DAFF}" srcOrd="0" destOrd="0" presId="urn:microsoft.com/office/officeart/2016/7/layout/VerticalDownArrowProcess"/>
    <dgm:cxn modelId="{6862C062-1831-0348-B72C-11BDBB13C38B}" type="presParOf" srcId="{1CCC670B-1A7B-FA4C-9517-E28289AD3FA7}" destId="{81D389D9-2C45-5E4F-B3F7-7EBAAC81F2F4}" srcOrd="1" destOrd="0" presId="urn:microsoft.com/office/officeart/2016/7/layout/VerticalDownArrowProcess"/>
    <dgm:cxn modelId="{101D15AD-B062-2443-8F2F-88FBC589FF9C}" type="presParOf" srcId="{1CCC670B-1A7B-FA4C-9517-E28289AD3FA7}" destId="{32DE636F-4F55-6B4B-969A-0F58DE4898F8}" srcOrd="2" destOrd="0" presId="urn:microsoft.com/office/officeart/2016/7/layout/VerticalDownArrowProcess"/>
    <dgm:cxn modelId="{9CED5392-7C3E-F54C-8BAF-D40B89E922D3}" type="presParOf" srcId="{59029C30-A418-0846-B273-81FB6DE358C7}" destId="{8BFE0023-AA21-B341-9AA8-0772D5D9CC51}" srcOrd="7" destOrd="0" presId="urn:microsoft.com/office/officeart/2016/7/layout/VerticalDownArrowProcess"/>
    <dgm:cxn modelId="{6552B429-38C5-B748-B357-55EC1B57F619}" type="presParOf" srcId="{59029C30-A418-0846-B273-81FB6DE358C7}" destId="{BABB5FFC-25BA-C642-8201-193561F11588}" srcOrd="8" destOrd="0" presId="urn:microsoft.com/office/officeart/2016/7/layout/VerticalDownArrowProcess"/>
    <dgm:cxn modelId="{E6EF3CF2-72F9-034D-8BCD-D7CD42AC839A}" type="presParOf" srcId="{BABB5FFC-25BA-C642-8201-193561F11588}" destId="{E32D7D14-4329-494E-8B97-B92E925DDB44}" srcOrd="0" destOrd="0" presId="urn:microsoft.com/office/officeart/2016/7/layout/VerticalDownArrowProcess"/>
    <dgm:cxn modelId="{B9894F1B-78A4-1B4D-A154-6BDE9B556890}" type="presParOf" srcId="{BABB5FFC-25BA-C642-8201-193561F11588}" destId="{AC3C1CFE-F0EF-F347-8079-F3EB6A370690}" srcOrd="1" destOrd="0" presId="urn:microsoft.com/office/officeart/2016/7/layout/VerticalDownArrowProcess"/>
    <dgm:cxn modelId="{0CA99E05-E5DD-354D-9DFC-5CE96A5C8ED6}" type="presParOf" srcId="{BABB5FFC-25BA-C642-8201-193561F11588}" destId="{59D28A45-CF5C-F048-9380-D94110FF19B4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6ADFD-949A-894B-9B3F-E8CB9ADA8E18}">
      <dsp:nvSpPr>
        <dsp:cNvPr id="0" name=""/>
        <dsp:cNvSpPr/>
      </dsp:nvSpPr>
      <dsp:spPr>
        <a:xfrm>
          <a:off x="0" y="4701370"/>
          <a:ext cx="1759346" cy="7712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Review &amp; Adjust</a:t>
          </a:r>
        </a:p>
      </dsp:txBody>
      <dsp:txXfrm>
        <a:off x="0" y="4701370"/>
        <a:ext cx="1759346" cy="771298"/>
      </dsp:txXfrm>
    </dsp:sp>
    <dsp:sp modelId="{A25C91F3-2877-7441-A809-8BAD8F513E90}">
      <dsp:nvSpPr>
        <dsp:cNvPr id="0" name=""/>
        <dsp:cNvSpPr/>
      </dsp:nvSpPr>
      <dsp:spPr>
        <a:xfrm>
          <a:off x="1759346" y="4701370"/>
          <a:ext cx="5278040" cy="77129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Adjust if you need to </a:t>
          </a:r>
        </a:p>
      </dsp:txBody>
      <dsp:txXfrm>
        <a:off x="1759346" y="4701370"/>
        <a:ext cx="5278040" cy="771298"/>
      </dsp:txXfrm>
    </dsp:sp>
    <dsp:sp modelId="{04A72F47-6B26-CD40-9DA3-EF69CBBC36FA}">
      <dsp:nvSpPr>
        <dsp:cNvPr id="0" name=""/>
        <dsp:cNvSpPr/>
      </dsp:nvSpPr>
      <dsp:spPr>
        <a:xfrm rot="10800000">
          <a:off x="0" y="3526682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Reflect</a:t>
          </a:r>
        </a:p>
      </dsp:txBody>
      <dsp:txXfrm rot="-10800000">
        <a:off x="0" y="3526682"/>
        <a:ext cx="1759346" cy="771067"/>
      </dsp:txXfrm>
    </dsp:sp>
    <dsp:sp modelId="{73A77291-D479-3047-A9BB-B4804607F480}">
      <dsp:nvSpPr>
        <dsp:cNvPr id="0" name=""/>
        <dsp:cNvSpPr/>
      </dsp:nvSpPr>
      <dsp:spPr>
        <a:xfrm>
          <a:off x="1759346" y="3526682"/>
          <a:ext cx="5278040" cy="77106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Reward and consequences</a:t>
          </a:r>
        </a:p>
      </dsp:txBody>
      <dsp:txXfrm>
        <a:off x="1759346" y="3526682"/>
        <a:ext cx="5278040" cy="771067"/>
      </dsp:txXfrm>
    </dsp:sp>
    <dsp:sp modelId="{BD3B2777-FAB0-D944-8A64-A3B19B6EE207}">
      <dsp:nvSpPr>
        <dsp:cNvPr id="0" name=""/>
        <dsp:cNvSpPr/>
      </dsp:nvSpPr>
      <dsp:spPr>
        <a:xfrm rot="10800000">
          <a:off x="0" y="2351994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Execute</a:t>
          </a:r>
        </a:p>
      </dsp:txBody>
      <dsp:txXfrm rot="-10800000">
        <a:off x="0" y="2351994"/>
        <a:ext cx="1759346" cy="771067"/>
      </dsp:txXfrm>
    </dsp:sp>
    <dsp:sp modelId="{2669D047-F224-7645-B97C-69EBF0998FF5}">
      <dsp:nvSpPr>
        <dsp:cNvPr id="0" name=""/>
        <dsp:cNvSpPr/>
      </dsp:nvSpPr>
      <dsp:spPr>
        <a:xfrm>
          <a:off x="1759346" y="2351994"/>
          <a:ext cx="5278040" cy="77106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Eliminate temptations</a:t>
          </a:r>
        </a:p>
      </dsp:txBody>
      <dsp:txXfrm>
        <a:off x="1759346" y="2351994"/>
        <a:ext cx="5278040" cy="771067"/>
      </dsp:txXfrm>
    </dsp:sp>
    <dsp:sp modelId="{81D389D9-2C45-5E4F-B3F7-7EBAAC81F2F4}">
      <dsp:nvSpPr>
        <dsp:cNvPr id="0" name=""/>
        <dsp:cNvSpPr/>
      </dsp:nvSpPr>
      <dsp:spPr>
        <a:xfrm rot="10800000">
          <a:off x="0" y="1177305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Plan</a:t>
          </a:r>
        </a:p>
      </dsp:txBody>
      <dsp:txXfrm rot="-10800000">
        <a:off x="0" y="1177305"/>
        <a:ext cx="1759346" cy="771067"/>
      </dsp:txXfrm>
    </dsp:sp>
    <dsp:sp modelId="{32DE636F-4F55-6B4B-969A-0F58DE4898F8}">
      <dsp:nvSpPr>
        <dsp:cNvPr id="0" name=""/>
        <dsp:cNvSpPr/>
      </dsp:nvSpPr>
      <dsp:spPr>
        <a:xfrm>
          <a:off x="1759346" y="1177305"/>
          <a:ext cx="5278040" cy="77106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Remember to write out your specific plan and keep it visible</a:t>
          </a:r>
        </a:p>
      </dsp:txBody>
      <dsp:txXfrm>
        <a:off x="1759346" y="1177305"/>
        <a:ext cx="5278040" cy="771067"/>
      </dsp:txXfrm>
    </dsp:sp>
    <dsp:sp modelId="{AC3C1CFE-F0EF-F347-8079-F3EB6A370690}">
      <dsp:nvSpPr>
        <dsp:cNvPr id="0" name=""/>
        <dsp:cNvSpPr/>
      </dsp:nvSpPr>
      <dsp:spPr>
        <a:xfrm rot="10800000">
          <a:off x="0" y="2617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Motivate</a:t>
          </a:r>
        </a:p>
      </dsp:txBody>
      <dsp:txXfrm rot="-10800000">
        <a:off x="0" y="2617"/>
        <a:ext cx="1759346" cy="771067"/>
      </dsp:txXfrm>
    </dsp:sp>
    <dsp:sp modelId="{59D28A45-CF5C-F048-9380-D94110FF19B4}">
      <dsp:nvSpPr>
        <dsp:cNvPr id="0" name=""/>
        <dsp:cNvSpPr/>
      </dsp:nvSpPr>
      <dsp:spPr>
        <a:xfrm>
          <a:off x="1759346" y="2617"/>
          <a:ext cx="5278040" cy="771067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Move to intrinsic motivations</a:t>
          </a:r>
        </a:p>
      </dsp:txBody>
      <dsp:txXfrm>
        <a:off x="1759346" y="2617"/>
        <a:ext cx="5278040" cy="7710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B0E75-FB02-4351-A41F-5A5ACB264D5A}">
      <dsp:nvSpPr>
        <dsp:cNvPr id="0" name=""/>
        <dsp:cNvSpPr/>
      </dsp:nvSpPr>
      <dsp:spPr>
        <a:xfrm>
          <a:off x="2044800" y="375668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D690C-E88E-4493-8D1D-7699CA6FA227}">
      <dsp:nvSpPr>
        <dsp:cNvPr id="0" name=""/>
        <dsp:cNvSpPr/>
      </dsp:nvSpPr>
      <dsp:spPr>
        <a:xfrm>
          <a:off x="251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FFB40-7E0D-4FBA-96B2-918E5AD94291}">
      <dsp:nvSpPr>
        <dsp:cNvPr id="0" name=""/>
        <dsp:cNvSpPr/>
      </dsp:nvSpPr>
      <dsp:spPr>
        <a:xfrm>
          <a:off x="134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500" kern="1200" dirty="0">
              <a:solidFill>
                <a:schemeClr val="tx1">
                  <a:lumMod val="50000"/>
                  <a:lumOff val="50000"/>
                </a:schemeClr>
              </a:solidFill>
            </a:rPr>
            <a:t>Motivation is the desire to act in service of a goal</a:t>
          </a:r>
          <a:endParaRPr lang="en-US" sz="1500" kern="1200" dirty="0">
            <a:solidFill>
              <a:schemeClr val="tx1">
                <a:lumMod val="50000"/>
                <a:lumOff val="50000"/>
              </a:schemeClr>
            </a:solidFill>
          </a:endParaRPr>
        </a:p>
      </dsp:txBody>
      <dsp:txXfrm>
        <a:off x="1342800" y="3255669"/>
        <a:ext cx="3600000" cy="720000"/>
      </dsp:txXfrm>
    </dsp:sp>
    <dsp:sp modelId="{FC300D19-3F08-4903-B215-68BAFC90C21E}">
      <dsp:nvSpPr>
        <dsp:cNvPr id="0" name=""/>
        <dsp:cNvSpPr/>
      </dsp:nvSpPr>
      <dsp:spPr>
        <a:xfrm>
          <a:off x="6274800" y="375668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2C3C27-E79F-4199-A28B-634411E6795A}">
      <dsp:nvSpPr>
        <dsp:cNvPr id="0" name=""/>
        <dsp:cNvSpPr/>
      </dsp:nvSpPr>
      <dsp:spPr>
        <a:xfrm>
          <a:off x="674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085E24-7724-498C-8088-9D0C5A6DA5F4}">
      <dsp:nvSpPr>
        <dsp:cNvPr id="0" name=""/>
        <dsp:cNvSpPr/>
      </dsp:nvSpPr>
      <dsp:spPr>
        <a:xfrm>
          <a:off x="557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500" kern="1200" dirty="0">
              <a:solidFill>
                <a:schemeClr val="tx1">
                  <a:lumMod val="50000"/>
                  <a:lumOff val="50000"/>
                </a:schemeClr>
              </a:solidFill>
            </a:rPr>
            <a:t>Research shows that people can influence their own levels of motivation and </a:t>
          </a:r>
          <a:r>
            <a:rPr lang="en-CA" sz="1500" kern="1200" dirty="0">
              <a:hlinkClick xmlns:r="http://schemas.openxmlformats.org/officeDocument/2006/relationships" r:id="rId5"/>
            </a:rPr>
            <a:t>self-control</a:t>
          </a:r>
          <a:endParaRPr lang="en-US" sz="1500" kern="1200" dirty="0"/>
        </a:p>
      </dsp:txBody>
      <dsp:txXfrm>
        <a:off x="5572800" y="3255669"/>
        <a:ext cx="36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36BC0-533C-214F-B46C-1F0D50F335A3}">
      <dsp:nvSpPr>
        <dsp:cNvPr id="0" name=""/>
        <dsp:cNvSpPr/>
      </dsp:nvSpPr>
      <dsp:spPr>
        <a:xfrm>
          <a:off x="1579225" y="1188558"/>
          <a:ext cx="3338146" cy="246410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</a:pPr>
          <a:r>
            <a:rPr lang="en-US" sz="1800" kern="1200" dirty="0"/>
            <a:t>Money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</a:pPr>
          <a:r>
            <a:rPr lang="en-US" sz="1800" b="0" kern="1200" dirty="0"/>
            <a:t>Praise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</a:pPr>
          <a:r>
            <a:rPr lang="en-US" sz="1800" b="0" kern="1200" dirty="0"/>
            <a:t>Competition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</a:pPr>
          <a:r>
            <a:rPr lang="en-US" sz="1800" b="0" kern="1200" dirty="0"/>
            <a:t>Fear of punishment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</a:pPr>
          <a:r>
            <a:rPr lang="en-US" sz="1800" b="0" i="0" kern="1200" dirty="0"/>
            <a:t>Power/Status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/>
          </a:pPr>
          <a:r>
            <a:rPr lang="en-US" sz="1800" b="0" kern="1200" dirty="0"/>
            <a:t>Social Acceptance</a:t>
          </a:r>
        </a:p>
      </dsp:txBody>
      <dsp:txXfrm>
        <a:off x="2113328" y="1188558"/>
        <a:ext cx="2804043" cy="2464105"/>
      </dsp:txXfrm>
    </dsp:sp>
    <dsp:sp modelId="{078F70EF-4DD0-EB4E-85B4-11168C815D58}">
      <dsp:nvSpPr>
        <dsp:cNvPr id="0" name=""/>
        <dsp:cNvSpPr/>
      </dsp:nvSpPr>
      <dsp:spPr>
        <a:xfrm>
          <a:off x="10" y="508310"/>
          <a:ext cx="1960302" cy="19985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Extrinsic</a:t>
          </a:r>
        </a:p>
      </dsp:txBody>
      <dsp:txXfrm>
        <a:off x="287090" y="800989"/>
        <a:ext cx="1386142" cy="1413176"/>
      </dsp:txXfrm>
    </dsp:sp>
    <dsp:sp modelId="{BAE6F57E-B1F2-4741-8522-322D49EF3578}">
      <dsp:nvSpPr>
        <dsp:cNvPr id="0" name=""/>
        <dsp:cNvSpPr/>
      </dsp:nvSpPr>
      <dsp:spPr>
        <a:xfrm>
          <a:off x="6669269" y="1079884"/>
          <a:ext cx="3553850" cy="25933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Mastery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Connection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Enjoyment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Achievement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Self-worth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Purpose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Freedom</a:t>
          </a:r>
          <a:endParaRPr lang="en-US" sz="2400" b="0" kern="1200" dirty="0"/>
        </a:p>
      </dsp:txBody>
      <dsp:txXfrm>
        <a:off x="7237885" y="1079884"/>
        <a:ext cx="2985234" cy="2593395"/>
      </dsp:txXfrm>
    </dsp:sp>
    <dsp:sp modelId="{EB6A8E96-A815-2A4B-AB27-BF9434085D9E}">
      <dsp:nvSpPr>
        <dsp:cNvPr id="0" name=""/>
        <dsp:cNvSpPr/>
      </dsp:nvSpPr>
      <dsp:spPr>
        <a:xfrm>
          <a:off x="5138282" y="527916"/>
          <a:ext cx="1998534" cy="19985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Intrinsic</a:t>
          </a:r>
          <a:endParaRPr lang="en-US" sz="3200" kern="1200" dirty="0"/>
        </a:p>
      </dsp:txBody>
      <dsp:txXfrm>
        <a:off x="5430961" y="820595"/>
        <a:ext cx="1413176" cy="14131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3EC51-13ED-47CC-8193-4C634776D94C}">
      <dsp:nvSpPr>
        <dsp:cNvPr id="0" name=""/>
        <dsp:cNvSpPr/>
      </dsp:nvSpPr>
      <dsp:spPr>
        <a:xfrm>
          <a:off x="1963223" y="74722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000" b="-5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33526-5117-4300-8416-6F215CD7D025}">
      <dsp:nvSpPr>
        <dsp:cNvPr id="0" name=""/>
        <dsp:cNvSpPr/>
      </dsp:nvSpPr>
      <dsp:spPr>
        <a:xfrm>
          <a:off x="823916" y="1783929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1. Think of something that you’ve been procrastinating to complete.</a:t>
          </a:r>
        </a:p>
      </dsp:txBody>
      <dsp:txXfrm>
        <a:off x="823916" y="1783929"/>
        <a:ext cx="4320000" cy="648000"/>
      </dsp:txXfrm>
    </dsp:sp>
    <dsp:sp modelId="{301444BB-E7E9-4681-B08F-524EABF982E3}">
      <dsp:nvSpPr>
        <dsp:cNvPr id="0" name=""/>
        <dsp:cNvSpPr/>
      </dsp:nvSpPr>
      <dsp:spPr>
        <a:xfrm>
          <a:off x="823916" y="2523654"/>
          <a:ext cx="4320000" cy="2137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31966-8E92-4329-B68E-3B0C2439330D}">
      <dsp:nvSpPr>
        <dsp:cNvPr id="0" name=""/>
        <dsp:cNvSpPr/>
      </dsp:nvSpPr>
      <dsp:spPr>
        <a:xfrm>
          <a:off x="6850948" y="105098"/>
          <a:ext cx="1512000" cy="1512000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BA3ACB-2A81-4C6C-9284-4DDD07CEBE61}">
      <dsp:nvSpPr>
        <dsp:cNvPr id="0" name=""/>
        <dsp:cNvSpPr/>
      </dsp:nvSpPr>
      <dsp:spPr>
        <a:xfrm>
          <a:off x="5899916" y="1783929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2. What intrinsic or extrinsic motivators can I use to get me going? </a:t>
          </a:r>
        </a:p>
      </dsp:txBody>
      <dsp:txXfrm>
        <a:off x="5899916" y="1783929"/>
        <a:ext cx="4320000" cy="648000"/>
      </dsp:txXfrm>
    </dsp:sp>
    <dsp:sp modelId="{B522ACB0-F769-4570-B170-AF1E20562A93}">
      <dsp:nvSpPr>
        <dsp:cNvPr id="0" name=""/>
        <dsp:cNvSpPr/>
      </dsp:nvSpPr>
      <dsp:spPr>
        <a:xfrm>
          <a:off x="5932532" y="2598376"/>
          <a:ext cx="4320000" cy="2137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Money</a:t>
          </a:r>
          <a:endParaRPr lang="en-US" sz="1500" kern="1200" dirty="0"/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Praise/Feedback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Competition</a:t>
          </a:r>
          <a:endParaRPr lang="en-US" sz="1500" kern="1200" dirty="0"/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Fear of punishment</a:t>
          </a:r>
          <a:endParaRPr lang="en-US" sz="1500" kern="1200" dirty="0"/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Power/Status</a:t>
          </a:r>
          <a:endParaRPr lang="en-US" sz="1500" kern="1200" dirty="0"/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Social Acceptance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5932532" y="2598376"/>
        <a:ext cx="4320000" cy="21372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7A85E-1601-6345-8D43-28ACF8549D01}">
      <dsp:nvSpPr>
        <dsp:cNvPr id="0" name=""/>
        <dsp:cNvSpPr/>
      </dsp:nvSpPr>
      <dsp:spPr>
        <a:xfrm>
          <a:off x="0" y="0"/>
          <a:ext cx="4710348" cy="10254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Once you identify a powerful motivation, the plan is easy.</a:t>
          </a:r>
        </a:p>
      </dsp:txBody>
      <dsp:txXfrm>
        <a:off x="30033" y="30033"/>
        <a:ext cx="3483880" cy="965342"/>
      </dsp:txXfrm>
    </dsp:sp>
    <dsp:sp modelId="{592AF371-5697-EE40-B584-067DCDC70C49}">
      <dsp:nvSpPr>
        <dsp:cNvPr id="0" name=""/>
        <dsp:cNvSpPr/>
      </dsp:nvSpPr>
      <dsp:spPr>
        <a:xfrm>
          <a:off x="351746" y="1167825"/>
          <a:ext cx="4710348" cy="1025408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Determine how long it will take for you to complete the goal.</a:t>
          </a:r>
        </a:p>
      </dsp:txBody>
      <dsp:txXfrm>
        <a:off x="381779" y="1197858"/>
        <a:ext cx="3632020" cy="965342"/>
      </dsp:txXfrm>
    </dsp:sp>
    <dsp:sp modelId="{FD3BEF2A-F6FC-CE49-B11E-AE2631B86963}">
      <dsp:nvSpPr>
        <dsp:cNvPr id="0" name=""/>
        <dsp:cNvSpPr/>
      </dsp:nvSpPr>
      <dsp:spPr>
        <a:xfrm>
          <a:off x="703493" y="2335651"/>
          <a:ext cx="4710348" cy="1025408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Break the goal down into the steps and consider spreading out the steps over a period of time if it’s going to take more than 1 – 2 hours.</a:t>
          </a:r>
        </a:p>
      </dsp:txBody>
      <dsp:txXfrm>
        <a:off x="733526" y="2365684"/>
        <a:ext cx="3632020" cy="965342"/>
      </dsp:txXfrm>
    </dsp:sp>
    <dsp:sp modelId="{AF4B5CA5-E3A4-AE4B-AC48-F6548ED02B88}">
      <dsp:nvSpPr>
        <dsp:cNvPr id="0" name=""/>
        <dsp:cNvSpPr/>
      </dsp:nvSpPr>
      <dsp:spPr>
        <a:xfrm>
          <a:off x="1055240" y="3503477"/>
          <a:ext cx="4710348" cy="1025408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Schedule time complete the task in your system of choice (planner, blackboard, calendar, post it notes … )</a:t>
          </a:r>
        </a:p>
      </dsp:txBody>
      <dsp:txXfrm>
        <a:off x="1085273" y="3533510"/>
        <a:ext cx="3632020" cy="965342"/>
      </dsp:txXfrm>
    </dsp:sp>
    <dsp:sp modelId="{4B1167A9-809E-B844-9AA2-37B9AC50141B}">
      <dsp:nvSpPr>
        <dsp:cNvPr id="0" name=""/>
        <dsp:cNvSpPr/>
      </dsp:nvSpPr>
      <dsp:spPr>
        <a:xfrm>
          <a:off x="1406987" y="4671303"/>
          <a:ext cx="4710348" cy="1025408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your plan with specifics</a:t>
          </a:r>
        </a:p>
      </dsp:txBody>
      <dsp:txXfrm>
        <a:off x="1437020" y="4701336"/>
        <a:ext cx="3632020" cy="965342"/>
      </dsp:txXfrm>
    </dsp:sp>
    <dsp:sp modelId="{980F6B66-23D3-1346-B000-5FC21EE33CAA}">
      <dsp:nvSpPr>
        <dsp:cNvPr id="0" name=""/>
        <dsp:cNvSpPr/>
      </dsp:nvSpPr>
      <dsp:spPr>
        <a:xfrm>
          <a:off x="4043833" y="749117"/>
          <a:ext cx="666515" cy="66651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193799" y="749117"/>
        <a:ext cx="366583" cy="501553"/>
      </dsp:txXfrm>
    </dsp:sp>
    <dsp:sp modelId="{406E091A-F4AA-6C44-A622-E6E8F4379AC2}">
      <dsp:nvSpPr>
        <dsp:cNvPr id="0" name=""/>
        <dsp:cNvSpPr/>
      </dsp:nvSpPr>
      <dsp:spPr>
        <a:xfrm>
          <a:off x="4395580" y="1916943"/>
          <a:ext cx="666515" cy="66651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545546" y="1916943"/>
        <a:ext cx="366583" cy="501553"/>
      </dsp:txXfrm>
    </dsp:sp>
    <dsp:sp modelId="{B3C7D4F6-6C57-EF41-9DC7-9E05F4E05444}">
      <dsp:nvSpPr>
        <dsp:cNvPr id="0" name=""/>
        <dsp:cNvSpPr/>
      </dsp:nvSpPr>
      <dsp:spPr>
        <a:xfrm>
          <a:off x="4747327" y="3067679"/>
          <a:ext cx="666515" cy="66651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897293" y="3067679"/>
        <a:ext cx="366583" cy="501553"/>
      </dsp:txXfrm>
    </dsp:sp>
    <dsp:sp modelId="{5DA61B76-25FE-C641-8A9C-E2889CA1EA48}">
      <dsp:nvSpPr>
        <dsp:cNvPr id="0" name=""/>
        <dsp:cNvSpPr/>
      </dsp:nvSpPr>
      <dsp:spPr>
        <a:xfrm>
          <a:off x="5099073" y="4246898"/>
          <a:ext cx="666515" cy="66651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249039" y="4246898"/>
        <a:ext cx="366583" cy="5015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0FC53-BB11-4844-A2FC-DA0CF495D9E5}">
      <dsp:nvSpPr>
        <dsp:cNvPr id="0" name=""/>
        <dsp:cNvSpPr/>
      </dsp:nvSpPr>
      <dsp:spPr>
        <a:xfrm>
          <a:off x="0" y="842928"/>
          <a:ext cx="515872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BD3F0-DABA-0A4F-A09A-A599786D4A90}">
      <dsp:nvSpPr>
        <dsp:cNvPr id="0" name=""/>
        <dsp:cNvSpPr/>
      </dsp:nvSpPr>
      <dsp:spPr>
        <a:xfrm>
          <a:off x="257936" y="592008"/>
          <a:ext cx="3611110" cy="501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91" tIns="0" rIns="13649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 = Specific </a:t>
          </a:r>
          <a:r>
            <a:rPr lang="en-US" sz="1700" kern="1200" dirty="0" err="1"/>
            <a:t>behaviour</a:t>
          </a:r>
          <a:endParaRPr lang="en-US" sz="1700" kern="1200" dirty="0"/>
        </a:p>
      </dsp:txBody>
      <dsp:txXfrm>
        <a:off x="282434" y="616506"/>
        <a:ext cx="3562114" cy="452844"/>
      </dsp:txXfrm>
    </dsp:sp>
    <dsp:sp modelId="{DE695CA5-ABCE-034F-BE18-8C4534C640FC}">
      <dsp:nvSpPr>
        <dsp:cNvPr id="0" name=""/>
        <dsp:cNvSpPr/>
      </dsp:nvSpPr>
      <dsp:spPr>
        <a:xfrm>
          <a:off x="0" y="1614048"/>
          <a:ext cx="515872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AA6B94-550B-6948-A3BE-A48C9D03B4FF}">
      <dsp:nvSpPr>
        <dsp:cNvPr id="0" name=""/>
        <dsp:cNvSpPr/>
      </dsp:nvSpPr>
      <dsp:spPr>
        <a:xfrm>
          <a:off x="257936" y="1363128"/>
          <a:ext cx="3611110" cy="50184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91" tIns="0" rIns="13649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 = Measurable actions</a:t>
          </a:r>
        </a:p>
      </dsp:txBody>
      <dsp:txXfrm>
        <a:off x="282434" y="1387626"/>
        <a:ext cx="3562114" cy="452844"/>
      </dsp:txXfrm>
    </dsp:sp>
    <dsp:sp modelId="{5BB79452-8F5A-064D-AE46-20D4831C5ED9}">
      <dsp:nvSpPr>
        <dsp:cNvPr id="0" name=""/>
        <dsp:cNvSpPr/>
      </dsp:nvSpPr>
      <dsp:spPr>
        <a:xfrm>
          <a:off x="0" y="2385168"/>
          <a:ext cx="515872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2180CF-7823-2844-9976-86F0F76F13C3}">
      <dsp:nvSpPr>
        <dsp:cNvPr id="0" name=""/>
        <dsp:cNvSpPr/>
      </dsp:nvSpPr>
      <dsp:spPr>
        <a:xfrm>
          <a:off x="257936" y="2134248"/>
          <a:ext cx="3611110" cy="50184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91" tIns="0" rIns="13649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 = Actionable (eg. You can do it)</a:t>
          </a:r>
        </a:p>
      </dsp:txBody>
      <dsp:txXfrm>
        <a:off x="282434" y="2158746"/>
        <a:ext cx="3562114" cy="452844"/>
      </dsp:txXfrm>
    </dsp:sp>
    <dsp:sp modelId="{0C9999C4-940F-7F4D-8184-7E2158A073EC}">
      <dsp:nvSpPr>
        <dsp:cNvPr id="0" name=""/>
        <dsp:cNvSpPr/>
      </dsp:nvSpPr>
      <dsp:spPr>
        <a:xfrm>
          <a:off x="0" y="3156289"/>
          <a:ext cx="515872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524834-92CD-3E42-B375-4A400E953874}">
      <dsp:nvSpPr>
        <dsp:cNvPr id="0" name=""/>
        <dsp:cNvSpPr/>
      </dsp:nvSpPr>
      <dsp:spPr>
        <a:xfrm>
          <a:off x="257936" y="2905369"/>
          <a:ext cx="3611110" cy="50184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91" tIns="0" rIns="13649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 = Relevant to your purpose</a:t>
          </a:r>
        </a:p>
      </dsp:txBody>
      <dsp:txXfrm>
        <a:off x="282434" y="2929867"/>
        <a:ext cx="3562114" cy="452844"/>
      </dsp:txXfrm>
    </dsp:sp>
    <dsp:sp modelId="{754CBA4F-5BE1-3249-ABD9-E6C313EAF224}">
      <dsp:nvSpPr>
        <dsp:cNvPr id="0" name=""/>
        <dsp:cNvSpPr/>
      </dsp:nvSpPr>
      <dsp:spPr>
        <a:xfrm>
          <a:off x="0" y="3927409"/>
          <a:ext cx="515872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AEAF7F-87F6-1F4D-8AF5-2435DF71FBAD}">
      <dsp:nvSpPr>
        <dsp:cNvPr id="0" name=""/>
        <dsp:cNvSpPr/>
      </dsp:nvSpPr>
      <dsp:spPr>
        <a:xfrm>
          <a:off x="257936" y="3676489"/>
          <a:ext cx="3611110" cy="5018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491" tIns="0" rIns="13649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 = Time-bound (there is a time limit)</a:t>
          </a:r>
        </a:p>
      </dsp:txBody>
      <dsp:txXfrm>
        <a:off x="282434" y="3700987"/>
        <a:ext cx="3562114" cy="4528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6ADFD-949A-894B-9B3F-E8CB9ADA8E18}">
      <dsp:nvSpPr>
        <dsp:cNvPr id="0" name=""/>
        <dsp:cNvSpPr/>
      </dsp:nvSpPr>
      <dsp:spPr>
        <a:xfrm>
          <a:off x="0" y="4701370"/>
          <a:ext cx="1759346" cy="7712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Review &amp; Adjust</a:t>
          </a:r>
        </a:p>
      </dsp:txBody>
      <dsp:txXfrm>
        <a:off x="0" y="4701370"/>
        <a:ext cx="1759346" cy="771298"/>
      </dsp:txXfrm>
    </dsp:sp>
    <dsp:sp modelId="{A25C91F3-2877-7441-A809-8BAD8F513E90}">
      <dsp:nvSpPr>
        <dsp:cNvPr id="0" name=""/>
        <dsp:cNvSpPr/>
      </dsp:nvSpPr>
      <dsp:spPr>
        <a:xfrm>
          <a:off x="1759346" y="4701370"/>
          <a:ext cx="5278040" cy="77129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Adjust if you need to </a:t>
          </a:r>
        </a:p>
      </dsp:txBody>
      <dsp:txXfrm>
        <a:off x="1759346" y="4701370"/>
        <a:ext cx="5278040" cy="771298"/>
      </dsp:txXfrm>
    </dsp:sp>
    <dsp:sp modelId="{04A72F47-6B26-CD40-9DA3-EF69CBBC36FA}">
      <dsp:nvSpPr>
        <dsp:cNvPr id="0" name=""/>
        <dsp:cNvSpPr/>
      </dsp:nvSpPr>
      <dsp:spPr>
        <a:xfrm rot="10800000">
          <a:off x="0" y="3526682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Accountability</a:t>
          </a:r>
        </a:p>
      </dsp:txBody>
      <dsp:txXfrm rot="-10800000">
        <a:off x="0" y="3526682"/>
        <a:ext cx="1759346" cy="771067"/>
      </dsp:txXfrm>
    </dsp:sp>
    <dsp:sp modelId="{73A77291-D479-3047-A9BB-B4804607F480}">
      <dsp:nvSpPr>
        <dsp:cNvPr id="0" name=""/>
        <dsp:cNvSpPr/>
      </dsp:nvSpPr>
      <dsp:spPr>
        <a:xfrm>
          <a:off x="1759346" y="3526682"/>
          <a:ext cx="5278040" cy="77106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Reward your accomplishments</a:t>
          </a:r>
        </a:p>
      </dsp:txBody>
      <dsp:txXfrm>
        <a:off x="1759346" y="3526682"/>
        <a:ext cx="5278040" cy="771067"/>
      </dsp:txXfrm>
    </dsp:sp>
    <dsp:sp modelId="{BD3B2777-FAB0-D944-8A64-A3B19B6EE207}">
      <dsp:nvSpPr>
        <dsp:cNvPr id="0" name=""/>
        <dsp:cNvSpPr/>
      </dsp:nvSpPr>
      <dsp:spPr>
        <a:xfrm rot="10800000">
          <a:off x="0" y="2351994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Execute</a:t>
          </a:r>
        </a:p>
      </dsp:txBody>
      <dsp:txXfrm rot="-10800000">
        <a:off x="0" y="2351994"/>
        <a:ext cx="1759346" cy="771067"/>
      </dsp:txXfrm>
    </dsp:sp>
    <dsp:sp modelId="{2669D047-F224-7645-B97C-69EBF0998FF5}">
      <dsp:nvSpPr>
        <dsp:cNvPr id="0" name=""/>
        <dsp:cNvSpPr/>
      </dsp:nvSpPr>
      <dsp:spPr>
        <a:xfrm>
          <a:off x="1759346" y="2351994"/>
          <a:ext cx="5278040" cy="77106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Eliminate temptations</a:t>
          </a:r>
        </a:p>
      </dsp:txBody>
      <dsp:txXfrm>
        <a:off x="1759346" y="2351994"/>
        <a:ext cx="5278040" cy="771067"/>
      </dsp:txXfrm>
    </dsp:sp>
    <dsp:sp modelId="{81D389D9-2C45-5E4F-B3F7-7EBAAC81F2F4}">
      <dsp:nvSpPr>
        <dsp:cNvPr id="0" name=""/>
        <dsp:cNvSpPr/>
      </dsp:nvSpPr>
      <dsp:spPr>
        <a:xfrm rot="10800000">
          <a:off x="0" y="1177305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Plan</a:t>
          </a:r>
        </a:p>
      </dsp:txBody>
      <dsp:txXfrm rot="-10800000">
        <a:off x="0" y="1177305"/>
        <a:ext cx="1759346" cy="771067"/>
      </dsp:txXfrm>
    </dsp:sp>
    <dsp:sp modelId="{32DE636F-4F55-6B4B-969A-0F58DE4898F8}">
      <dsp:nvSpPr>
        <dsp:cNvPr id="0" name=""/>
        <dsp:cNvSpPr/>
      </dsp:nvSpPr>
      <dsp:spPr>
        <a:xfrm>
          <a:off x="1759346" y="1177305"/>
          <a:ext cx="5278040" cy="77106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Remember to write out your specific plan and keep it visible</a:t>
          </a:r>
        </a:p>
      </dsp:txBody>
      <dsp:txXfrm>
        <a:off x="1759346" y="1177305"/>
        <a:ext cx="5278040" cy="771067"/>
      </dsp:txXfrm>
    </dsp:sp>
    <dsp:sp modelId="{AC3C1CFE-F0EF-F347-8079-F3EB6A370690}">
      <dsp:nvSpPr>
        <dsp:cNvPr id="0" name=""/>
        <dsp:cNvSpPr/>
      </dsp:nvSpPr>
      <dsp:spPr>
        <a:xfrm rot="10800000">
          <a:off x="0" y="2617"/>
          <a:ext cx="1759346" cy="11862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125" tIns="128016" rIns="125125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Motivate</a:t>
          </a:r>
        </a:p>
      </dsp:txBody>
      <dsp:txXfrm rot="-10800000">
        <a:off x="0" y="2617"/>
        <a:ext cx="1759346" cy="771067"/>
      </dsp:txXfrm>
    </dsp:sp>
    <dsp:sp modelId="{59D28A45-CF5C-F048-9380-D94110FF19B4}">
      <dsp:nvSpPr>
        <dsp:cNvPr id="0" name=""/>
        <dsp:cNvSpPr/>
      </dsp:nvSpPr>
      <dsp:spPr>
        <a:xfrm>
          <a:off x="1759346" y="2617"/>
          <a:ext cx="5278040" cy="771067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064" tIns="203200" rIns="107064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Move to intrinsic motivations</a:t>
          </a:r>
        </a:p>
      </dsp:txBody>
      <dsp:txXfrm>
        <a:off x="1759346" y="2617"/>
        <a:ext cx="5278040" cy="771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73349-18EE-8545-8F74-12F4E0087BC2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DCECB-6152-6742-BB10-767EE2D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76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DCECB-6152-6742-BB10-767EE2D02F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70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DCECB-6152-6742-BB10-767EE2D02F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67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DCECB-6152-6742-BB10-767EE2D02F9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83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C58E3-05D8-054F-956E-9A941E47A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B378D1-521E-124F-B3E3-7F3C8F13A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93CC2-A94A-CD48-94EB-6C505D57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40E4B-A2C2-184B-9872-ABAA2F78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842B9-2293-4248-831E-9BADF716E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2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C222F-E586-5C41-8FF0-8126DF1FE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71158-7973-FD46-9886-570FCDBBB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C8A5F-9474-F342-BC04-326E6E393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9E653-19A9-3C44-9DD1-695BBAA4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CA40E-6715-9A4C-9E16-C38EC1A6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1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E24B2C-D728-3240-BB03-CFE3EA5ABC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D8F4F-0D00-BE41-BE87-9F60F5E9B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5ACD4-BE29-CA4D-A508-FA5C50DD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6B816-03C4-A540-BE37-738C160B0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32426-01E3-9945-AD99-55DBDC8BE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5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926E-C510-6248-8CA8-B9684D4C8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A11D6-6577-5142-9314-651C04C5B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27C8D-8AED-9842-AABC-EBA25A87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D29A0-DA24-4043-BCD7-7D9F33D5B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Pivot Perspectives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85668-890C-6C45-851A-A5631A7D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7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2AC69-0CA0-3441-A98B-ED48042EE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7E548-4A24-1E42-8BB8-B93180D65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753E0-7BFE-EF41-B141-FCD6E540F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34E0F-111B-0742-B6E7-BE61A927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31AC0-1D8A-C04E-85E5-CAD885347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4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09FCE-7417-0446-997B-7B7C84A66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B0147-AC62-7648-B179-B42A1B160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0FEC3-5AE8-B84C-9052-9F2E5E5F2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B588D-62C3-5B4F-BFEB-DFAABEB88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F65B-9769-B943-B9C1-E883F2A3E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03064-989D-0B4D-8B1B-1FB82D0EB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7701-70E3-1A44-A9B8-FA7475F4C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1FBED-89DF-6B46-BBFB-B6FAA1690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BB2FE5-2994-3B4B-8242-1B08B73E8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FD6BC6-30EA-2341-BC96-BA2C93F21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CDC0E-E130-844A-B2A6-69811B5DD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1000F-B191-304E-9B49-D9F418309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709A2-9684-4441-B291-79C3A9D1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CAC342-9C8F-B442-B117-0E9D046F9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3C71-F03F-8C41-9789-F225E7859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4E892-5AA0-3F48-98EA-A6552015C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060A7E-1CC4-F34E-82B1-FDAFAE06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B53D6-C26E-734D-AB13-41C747538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2741CC-0472-1148-8DD0-399B109C7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92E303-9D8C-0548-B143-62CACE33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FECC8-32B5-1A4D-A673-4F2A8307D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1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EF1EB-0ABB-444D-90BE-4AA50E7D5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747A2-CFF8-3040-B9EF-C4E970D63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B9D12-BECD-F440-8296-FBBDD2ED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3A0E1-387F-1A41-A696-64F00C84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BEA81-C8AD-634B-8F2C-53C345B1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090F4-48B3-D94A-9916-4B051A36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5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4E03-8139-1443-807D-46036FBE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21A09-4F82-D641-8B29-A679A677A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07837-5438-2542-9AB0-B6F9FEB60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C6F05-920D-3A43-995E-761B8C547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628AB-C401-2A41-87B1-8C57FF1B9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0BE42-4AB9-8645-A22A-B4187D9F6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6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A57928-6204-6E4B-94F4-4910BD08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752C2-66E6-814B-831A-EB2324C97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0EE72-F34C-3648-9120-391387EB82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34585-810A-D942-943E-2BE5EBA3F38A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C3CD3-C10E-DC4F-9C8B-CFED57EDB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Pivot Perspectives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DA2D2-4223-6446-A47F-CE7B9011B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E15F7-BECB-2645-9C0C-CE8998604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bit.ly/3e4gYJ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81A7AB-6223-BA40-8F74-23F6D0AD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US" sz="6800"/>
              <a:t>Accountability &amp; </a:t>
            </a:r>
            <a:br>
              <a:rPr lang="en-US" sz="6800"/>
            </a:br>
            <a:r>
              <a:rPr lang="en-US" sz="6800"/>
              <a:t>Follow-through</a:t>
            </a:r>
            <a:br>
              <a:rPr lang="en-US" sz="6800"/>
            </a:br>
            <a:r>
              <a:rPr lang="en-US" sz="6800"/>
              <a:t>(Part 1)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6FDC9-6FF4-E940-9DC7-3A3533CCB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dirty="0"/>
              <a:t>Judy Chang</a:t>
            </a:r>
          </a:p>
          <a:p>
            <a:pPr algn="r"/>
            <a:r>
              <a:rPr lang="en-US" dirty="0"/>
              <a:t>Effective Leadership</a:t>
            </a:r>
          </a:p>
          <a:p>
            <a:pPr algn="r"/>
            <a:r>
              <a:rPr lang="en-US" dirty="0"/>
              <a:t>Oct 28, 2020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3822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CE9E6-195E-9049-8EA7-FEA075876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111" y="640081"/>
            <a:ext cx="5138808" cy="3352473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Quick check 1 </a:t>
            </a:r>
            <a:b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 this student motivated by intrinsic or extrinsic motivators?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F54BB-0517-6247-91BC-8CACF3A56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110" y="4157147"/>
            <a:ext cx="5138809" cy="2060774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really want to get a good grade on this assignment because I want to go into this field. It will </a:t>
            </a:r>
            <a:r>
              <a:rPr lang="en-US" sz="2400" dirty="0"/>
              <a:t>also 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 my family really proud of me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913D8DA-B72B-46FB-9E5D-656A0EB0A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6107584" cy="6861717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6">
            <a:extLst>
              <a:ext uri="{FF2B5EF4-FFF2-40B4-BE49-F238E27FC236}">
                <a16:creationId xmlns:a16="http://schemas.microsoft.com/office/drawing/2014/main" id="{63CDDC8E-3FD0-4545-A664-7661835B4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480917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Graphic 17" descr="Angel Face with Solid Fill">
            <a:extLst>
              <a:ext uri="{FF2B5EF4-FFF2-40B4-BE49-F238E27FC236}">
                <a16:creationId xmlns:a16="http://schemas.microsoft.com/office/drawing/2014/main" id="{D55D93F0-7CB5-41ED-AFFE-DE9F152FA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6500" y="1344157"/>
            <a:ext cx="4169664" cy="416966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83696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727473-EA0A-CB4B-8CAB-110DD4B36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Plan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6A055-F7E2-D942-A4B9-0EE8A1703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6912" y="5645150"/>
            <a:ext cx="8258176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2004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A4D22-7B21-C048-8D05-F4955523A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en-US" sz="5000"/>
              <a:t>Forming a Plan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2725F33-435F-480E-996D-205671CDC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4360" y="73152"/>
            <a:ext cx="1178966" cy="232963"/>
            <a:chOff x="594360" y="73152"/>
            <a:chExt cx="1178966" cy="232963"/>
          </a:xfrm>
        </p:grpSpPr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07687CC5-056E-447F-A348-E9196E738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4B7194FF-E2A4-49A6-A54A-A0B6A1AC24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7ED6E1D0-56BF-487D-9BD1-5D8FD79389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AD27C1B6-91C6-4DFC-99E9-F0B83DC5D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B4A16B45-8536-4A38-B36E-A26F7ACED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F64F5F52-7BB7-4B43-BB5B-67DB66689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789C00E1-E374-485E-A40E-BCF0E6C8A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9AEDDA19-1BE9-4BD1-A087-110713905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9BF3970B-5A82-4527-AB38-536DF5FCF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0A9D7D8-F150-43E1-83AD-CE553B3BD7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5F94325E-CD9B-4404-A2CF-D130B5387D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7E5DF248-D56C-4D96-920E-D1FC7FDDA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4">
              <a:extLst>
                <a:ext uri="{FF2B5EF4-FFF2-40B4-BE49-F238E27FC236}">
                  <a16:creationId xmlns:a16="http://schemas.microsoft.com/office/drawing/2014/main" id="{C0B1AD48-9001-4AEF-AA30-56CAEC2B7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4864399F-6339-4CD7-A92C-52BA2D57A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BA4AC9BF-79DA-4D77-8227-BC5CC7563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4310BC6-6BB6-49A0-88BA-4302E8E4F8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4840B5CD-1F12-405E-89D3-92A9D1738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AD8181A7-FF60-4734-B51C-E622917E1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4">
              <a:extLst>
                <a:ext uri="{FF2B5EF4-FFF2-40B4-BE49-F238E27FC236}">
                  <a16:creationId xmlns:a16="http://schemas.microsoft.com/office/drawing/2014/main" id="{BF5BAC90-7E94-452F-B85C-17EB7C248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7DABFDCB-F31D-4192-A6C4-9841F0E4E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07FB3283-CCA8-4E92-AC9B-7077CDC073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04292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7596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4F0D44-23BE-D34E-94A0-B0C79B403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dirty="0"/>
              <a:t>THE RESEARCH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F98CD-B9CE-E743-AE3C-02E51B05A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778" y="2156057"/>
            <a:ext cx="10168128" cy="42609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CA" sz="2000" dirty="0"/>
              <a:t>In 2001, researchers in Great Britain began working with 248 people to build better exercise habits over the course of two weeks. The subjects were divided into three groups.</a:t>
            </a:r>
          </a:p>
          <a:p>
            <a:pPr marL="0" indent="0" algn="ctr">
              <a:buNone/>
            </a:pPr>
            <a:endParaRPr lang="en-CA" sz="2000" dirty="0"/>
          </a:p>
          <a:p>
            <a:pPr marL="0" indent="0" algn="ctr">
              <a:buNone/>
            </a:pPr>
            <a:endParaRPr lang="en-CA" sz="2000" dirty="0"/>
          </a:p>
          <a:p>
            <a:pPr marL="0" indent="0" algn="ctr">
              <a:buNone/>
            </a:pPr>
            <a:endParaRPr lang="en-CA" sz="2000" dirty="0"/>
          </a:p>
          <a:p>
            <a:pPr marL="0" indent="0" algn="ctr">
              <a:buNone/>
            </a:pPr>
            <a:br>
              <a:rPr lang="en-CA" sz="2000" dirty="0"/>
            </a:br>
            <a:br>
              <a:rPr lang="en-CA" sz="2000" dirty="0"/>
            </a:br>
            <a:br>
              <a:rPr lang="en-CA" sz="2000" dirty="0"/>
            </a:br>
            <a:endParaRPr lang="en-CA" sz="2000" dirty="0"/>
          </a:p>
          <a:p>
            <a:pPr marL="0" indent="0" algn="ctr">
              <a:buNone/>
            </a:pPr>
            <a:endParaRPr lang="en-CA" sz="2000" dirty="0"/>
          </a:p>
          <a:p>
            <a:pPr marL="0" indent="0" algn="ctr">
              <a:buNone/>
            </a:pPr>
            <a:endParaRPr lang="en-CA" sz="2000" dirty="0"/>
          </a:p>
          <a:p>
            <a:pPr marL="0" indent="0" algn="ctr">
              <a:buNone/>
            </a:pPr>
            <a:r>
              <a:rPr lang="en-CA" sz="2000" dirty="0"/>
              <a:t>About 1/3 of Group 1 &amp; 2 exercised at least once a week</a:t>
            </a:r>
          </a:p>
          <a:p>
            <a:pPr marL="0" indent="0" algn="ctr">
              <a:buNone/>
            </a:pPr>
            <a:r>
              <a:rPr lang="en-CA" sz="2000" dirty="0"/>
              <a:t>What % of people do you think exercised at least once a week In Group 3?</a:t>
            </a:r>
            <a:endParaRPr lang="en-US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EFCFF59-88D3-1B40-B976-C709A406DAB8}"/>
              </a:ext>
            </a:extLst>
          </p:cNvPr>
          <p:cNvSpPr/>
          <p:nvPr/>
        </p:nvSpPr>
        <p:spPr>
          <a:xfrm>
            <a:off x="1080596" y="2893597"/>
            <a:ext cx="2749297" cy="24424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Group 1</a:t>
            </a:r>
          </a:p>
          <a:p>
            <a:pPr algn="ctr"/>
            <a:r>
              <a:rPr lang="en-CA" dirty="0">
                <a:solidFill>
                  <a:schemeClr val="tx1"/>
                </a:solidFill>
              </a:rPr>
              <a:t>(control group)</a:t>
            </a:r>
          </a:p>
          <a:p>
            <a:pPr algn="ctr"/>
            <a:br>
              <a:rPr lang="en-CA" dirty="0">
                <a:solidFill>
                  <a:schemeClr val="tx1"/>
                </a:solidFill>
              </a:rPr>
            </a:br>
            <a:r>
              <a:rPr lang="en-CA" dirty="0">
                <a:solidFill>
                  <a:schemeClr val="tx1"/>
                </a:solidFill>
              </a:rPr>
              <a:t> track how often they exercised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5910BE4-0B54-5B4D-A9D8-01D084C175F2}"/>
              </a:ext>
            </a:extLst>
          </p:cNvPr>
          <p:cNvSpPr/>
          <p:nvPr/>
        </p:nvSpPr>
        <p:spPr>
          <a:xfrm>
            <a:off x="4705310" y="2893597"/>
            <a:ext cx="2749296" cy="24424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Group 2 </a:t>
            </a:r>
          </a:p>
          <a:p>
            <a:pPr algn="ctr"/>
            <a:r>
              <a:rPr lang="en-CA" dirty="0">
                <a:solidFill>
                  <a:schemeClr val="tx1"/>
                </a:solidFill>
              </a:rPr>
              <a:t>(</a:t>
            </a:r>
            <a:r>
              <a:rPr lang="en-CA" sz="1600" dirty="0">
                <a:solidFill>
                  <a:schemeClr val="tx1"/>
                </a:solidFill>
              </a:rPr>
              <a:t>motivation group)</a:t>
            </a:r>
          </a:p>
          <a:p>
            <a:pPr algn="ctr"/>
            <a:r>
              <a:rPr lang="en-CA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CA" sz="1600" dirty="0">
                <a:solidFill>
                  <a:schemeClr val="tx1"/>
                </a:solidFill>
              </a:rPr>
              <a:t>track their workouts and info on benefits of exercise. </a:t>
            </a:r>
            <a:br>
              <a:rPr lang="en-CA" sz="1600" dirty="0">
                <a:solidFill>
                  <a:schemeClr val="tx1"/>
                </a:solidFill>
              </a:rPr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A3F22B9-D231-6F4C-8387-CE4FD4509EDF}"/>
              </a:ext>
            </a:extLst>
          </p:cNvPr>
          <p:cNvSpPr/>
          <p:nvPr/>
        </p:nvSpPr>
        <p:spPr>
          <a:xfrm>
            <a:off x="8244037" y="2918415"/>
            <a:ext cx="3027787" cy="24424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>
                <a:solidFill>
                  <a:schemeClr val="tx1"/>
                </a:solidFill>
              </a:rPr>
              <a:t>Group 3</a:t>
            </a:r>
          </a:p>
          <a:p>
            <a:pPr algn="ctr"/>
            <a:r>
              <a:rPr lang="en-CA" sz="1600" dirty="0">
                <a:solidFill>
                  <a:schemeClr val="tx1"/>
                </a:solidFill>
              </a:rPr>
              <a:t>(Intent Group) </a:t>
            </a:r>
          </a:p>
          <a:p>
            <a:pPr algn="ctr"/>
            <a:endParaRPr lang="en-CA" sz="1600" dirty="0">
              <a:solidFill>
                <a:schemeClr val="tx1"/>
              </a:solidFill>
            </a:endParaRPr>
          </a:p>
          <a:p>
            <a:pPr algn="ctr"/>
            <a:r>
              <a:rPr lang="en-CA" sz="1600" dirty="0">
                <a:solidFill>
                  <a:schemeClr val="tx1"/>
                </a:solidFill>
              </a:rPr>
              <a:t>Same as Group 2 and formulate a plan for when and where they would exercise over the following week.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AE26B4-F126-DB46-88C7-209A3077EEA0}"/>
              </a:ext>
            </a:extLst>
          </p:cNvPr>
          <p:cNvSpPr txBox="1"/>
          <p:nvPr/>
        </p:nvSpPr>
        <p:spPr>
          <a:xfrm>
            <a:off x="755385" y="6334501"/>
            <a:ext cx="10681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</a:t>
            </a:r>
            <a:r>
              <a:rPr lang="en-CA" sz="1200" dirty="0"/>
              <a:t>Sarah Milne, </a:t>
            </a:r>
            <a:r>
              <a:rPr lang="en-CA" sz="1200" dirty="0" err="1"/>
              <a:t>Sheina</a:t>
            </a:r>
            <a:r>
              <a:rPr lang="en-CA" sz="1200" dirty="0"/>
              <a:t> Orbell, and Paschal Sheeran, “Combining Motivational and Volitional Interventions to Promote Exercise Participation: Protection Motivation Theory and Implementation Intentions,” British Journal of Health Psychology 7 (May 2002): 163–184.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20351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F98CD-B9CE-E743-AE3C-02E51B05A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solidFill>
                  <a:srgbClr val="FFFFFF"/>
                </a:solidFill>
              </a:rPr>
              <a:t>91% </a:t>
            </a:r>
          </a:p>
          <a:p>
            <a:pPr marL="0" indent="0" algn="ctr">
              <a:buNone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of group 3 exercised at least once per week</a:t>
            </a:r>
          </a:p>
          <a:p>
            <a:pPr marL="0" indent="0">
              <a:buNone/>
            </a:pP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65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560AFAAC-EA6C-45A9-9E03-C9C9F0193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3497C45-0B56-4AB0-A455-28A155463F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8859" b="-1"/>
          <a:stretch/>
        </p:blipFill>
        <p:spPr>
          <a:xfrm>
            <a:off x="4883022" y="10"/>
            <a:ext cx="7308978" cy="6857990"/>
          </a:xfrm>
          <a:custGeom>
            <a:avLst/>
            <a:gdLst/>
            <a:ahLst/>
            <a:cxnLst/>
            <a:rect l="l" t="t" r="r" b="b"/>
            <a:pathLst>
              <a:path w="7308978" h="6858000">
                <a:moveTo>
                  <a:pt x="0" y="0"/>
                </a:moveTo>
                <a:lnTo>
                  <a:pt x="7308978" y="0"/>
                </a:lnTo>
                <a:lnTo>
                  <a:pt x="7308978" y="6858000"/>
                </a:lnTo>
                <a:lnTo>
                  <a:pt x="0" y="6858000"/>
                </a:lnTo>
                <a:lnTo>
                  <a:pt x="62983" y="6788730"/>
                </a:lnTo>
                <a:cubicBezTo>
                  <a:pt x="773509" y="5928900"/>
                  <a:pt x="1212978" y="4741056"/>
                  <a:pt x="1212978" y="3429000"/>
                </a:cubicBezTo>
                <a:cubicBezTo>
                  <a:pt x="1212978" y="2116944"/>
                  <a:pt x="773509" y="929100"/>
                  <a:pt x="62983" y="69271"/>
                </a:cubicBezTo>
                <a:close/>
              </a:path>
            </a:pathLst>
          </a:custGeom>
        </p:spPr>
      </p:pic>
      <p:sp useBgFill="1">
        <p:nvSpPr>
          <p:cNvPr id="56" name="Freeform: Shape 55">
            <a:extLst>
              <a:ext uri="{FF2B5EF4-FFF2-40B4-BE49-F238E27FC236}">
                <a16:creationId xmlns:a16="http://schemas.microsoft.com/office/drawing/2014/main" id="{83549E37-C86B-4401-90BD-D8BF83859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3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3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3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3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8" name="Freeform: Shape 57">
            <a:extLst>
              <a:ext uri="{FF2B5EF4-FFF2-40B4-BE49-F238E27FC236}">
                <a16:creationId xmlns:a16="http://schemas.microsoft.com/office/drawing/2014/main" id="{8A17784E-76D8-4521-A77D-0D2EBB923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6857" cy="6858000"/>
          </a:xfrm>
          <a:custGeom>
            <a:avLst/>
            <a:gdLst>
              <a:gd name="connsiteX0" fmla="*/ 0 w 6086857"/>
              <a:gd name="connsiteY0" fmla="*/ 0 h 6858000"/>
              <a:gd name="connsiteX1" fmla="*/ 4873879 w 6086857"/>
              <a:gd name="connsiteY1" fmla="*/ 0 h 6858000"/>
              <a:gd name="connsiteX2" fmla="*/ 4936862 w 6086857"/>
              <a:gd name="connsiteY2" fmla="*/ 69271 h 6858000"/>
              <a:gd name="connsiteX3" fmla="*/ 6086857 w 6086857"/>
              <a:gd name="connsiteY3" fmla="*/ 3429000 h 6858000"/>
              <a:gd name="connsiteX4" fmla="*/ 4936862 w 6086857"/>
              <a:gd name="connsiteY4" fmla="*/ 6788730 h 6858000"/>
              <a:gd name="connsiteX5" fmla="*/ 4873879 w 6086857"/>
              <a:gd name="connsiteY5" fmla="*/ 6858000 h 6858000"/>
              <a:gd name="connsiteX6" fmla="*/ 0 w 608685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6857" h="6858000">
                <a:moveTo>
                  <a:pt x="0" y="0"/>
                </a:moveTo>
                <a:lnTo>
                  <a:pt x="4873879" y="0"/>
                </a:lnTo>
                <a:lnTo>
                  <a:pt x="4936862" y="69271"/>
                </a:lnTo>
                <a:cubicBezTo>
                  <a:pt x="5647388" y="929100"/>
                  <a:pt x="6086857" y="2116944"/>
                  <a:pt x="6086857" y="3429000"/>
                </a:cubicBezTo>
                <a:cubicBezTo>
                  <a:pt x="6086857" y="4741056"/>
                  <a:pt x="5647388" y="5928900"/>
                  <a:pt x="4936862" y="6788730"/>
                </a:cubicBezTo>
                <a:lnTo>
                  <a:pt x="487387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7B3F33-5E71-5C40-BA1F-63804FB9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904" y="856488"/>
            <a:ext cx="4992624" cy="1243584"/>
          </a:xfrm>
        </p:spPr>
        <p:txBody>
          <a:bodyPr anchor="ctr">
            <a:normAutofit/>
          </a:bodyPr>
          <a:lstStyle/>
          <a:p>
            <a:r>
              <a:rPr lang="en-US" sz="3400" dirty="0"/>
              <a:t>The secret ingredient: </a:t>
            </a:r>
            <a:br>
              <a:rPr lang="en-US" sz="3400" dirty="0"/>
            </a:br>
            <a:r>
              <a:rPr lang="en-US" sz="3400" dirty="0"/>
              <a:t>WRITE IT DOWN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0036C6B-F09C-4EAB-AE02-8D056EE74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325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C8D5885-2804-4D3C-BE31-902E4D32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769" y="2195336"/>
            <a:ext cx="49834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F6BDE-A52A-3147-AAED-8C0AE939B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2522949"/>
            <a:ext cx="5065776" cy="3402363"/>
          </a:xfrm>
        </p:spPr>
        <p:txBody>
          <a:bodyPr anchor="t">
            <a:normAutofit/>
          </a:bodyPr>
          <a:lstStyle/>
          <a:p>
            <a:r>
              <a:rPr lang="en-CA" sz="2000"/>
              <a:t>2x – 3x more likely </a:t>
            </a:r>
            <a:r>
              <a:rPr lang="en-US" sz="2000"/>
              <a:t>higher chance of completion when you declare how you plan to implement</a:t>
            </a:r>
          </a:p>
          <a:p>
            <a:endParaRPr lang="en-US" sz="2000"/>
          </a:p>
          <a:p>
            <a:r>
              <a:rPr lang="en-CA" sz="2000"/>
              <a:t>I will exercise for at least 30 minutes on [DATE] in [PLACE] at [TIME]</a:t>
            </a:r>
          </a:p>
          <a:p>
            <a:pPr lvl="1"/>
            <a:r>
              <a:rPr lang="en-US" sz="2000"/>
              <a:t>The intent needs to be Specific, Measurable, Actionable, Relevant and Timely</a:t>
            </a:r>
          </a:p>
        </p:txBody>
      </p:sp>
    </p:spTree>
    <p:extLst>
      <p:ext uri="{BB962C8B-B14F-4D97-AF65-F5344CB8AC3E}">
        <p14:creationId xmlns:p14="http://schemas.microsoft.com/office/powerpoint/2010/main" val="4287424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B3F33-5E71-5C40-BA1F-63804FB9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79" y="307539"/>
            <a:ext cx="5029200" cy="585536"/>
          </a:xfrm>
        </p:spPr>
        <p:txBody>
          <a:bodyPr>
            <a:normAutofit fontScale="90000"/>
          </a:bodyPr>
          <a:lstStyle/>
          <a:p>
            <a:r>
              <a:rPr lang="en-US" sz="3700" dirty="0"/>
              <a:t>Create SMART goals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096E16AD-0255-4382-83C8-C1F525BA6B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662524"/>
              </p:ext>
            </p:extLst>
          </p:nvPr>
        </p:nvGraphicFramePr>
        <p:xfrm>
          <a:off x="3611880" y="1854035"/>
          <a:ext cx="5158729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87028EF-2CFF-B544-8B2A-06466545EC1B}"/>
              </a:ext>
            </a:extLst>
          </p:cNvPr>
          <p:cNvGrpSpPr/>
          <p:nvPr/>
        </p:nvGrpSpPr>
        <p:grpSpPr>
          <a:xfrm>
            <a:off x="3575895" y="1205446"/>
            <a:ext cx="5713247" cy="803119"/>
            <a:chOff x="251460" y="3781789"/>
            <a:chExt cx="3520440" cy="413280"/>
          </a:xfrm>
        </p:grpSpPr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3FC91165-E5F6-5A4E-901C-E646B50C8DCB}"/>
                </a:ext>
              </a:extLst>
            </p:cNvPr>
            <p:cNvSpPr/>
            <p:nvPr/>
          </p:nvSpPr>
          <p:spPr>
            <a:xfrm>
              <a:off x="251460" y="3781789"/>
              <a:ext cx="3520440" cy="4132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>
              <a:extLst>
                <a:ext uri="{FF2B5EF4-FFF2-40B4-BE49-F238E27FC236}">
                  <a16:creationId xmlns:a16="http://schemas.microsoft.com/office/drawing/2014/main" id="{12DAD8A5-FD19-BC40-AB31-5E7B59910FE1}"/>
                </a:ext>
              </a:extLst>
            </p:cNvPr>
            <p:cNvSpPr txBox="1"/>
            <p:nvPr/>
          </p:nvSpPr>
          <p:spPr>
            <a:xfrm>
              <a:off x="271635" y="3801964"/>
              <a:ext cx="3480090" cy="3729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064" tIns="0" rIns="133064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CA" sz="2400" kern="1200" dirty="0"/>
                <a:t>I will [BEHAVIOR] at [TIME] in [LOCATION].</a:t>
              </a:r>
              <a:endParaRPr lang="en-US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75490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DF245-C04C-2A4F-B444-9B50BFA26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136" y="1975604"/>
            <a:ext cx="4897119" cy="3538217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Final Check</a:t>
            </a:r>
            <a:b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are you taking away today as the </a:t>
            </a:r>
            <a:r>
              <a:rPr lang="en-US" sz="2900" dirty="0"/>
              <a:t>most important things?</a:t>
            </a: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900" dirty="0">
                <a:hlinkClick r:id="rId2"/>
              </a:rPr>
              <a:t>https://bit.ly/3e4gYJe</a:t>
            </a:r>
            <a:br>
              <a:rPr lang="en-US" sz="2900" dirty="0"/>
            </a:b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D13924-DC7C-4339-B194-8A4EFFBF2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610758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ounded Rectangle 26">
            <a:extLst>
              <a:ext uri="{FF2B5EF4-FFF2-40B4-BE49-F238E27FC236}">
                <a16:creationId xmlns:a16="http://schemas.microsoft.com/office/drawing/2014/main" id="{72458505-C9BA-445F-AE75-CFC7FF04F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480917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3849899E-1509-4D74-9BCD-56FA9140B5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6500" y="1344157"/>
            <a:ext cx="4169664" cy="4169664"/>
          </a:xfrm>
          <a:prstGeom prst="rect">
            <a:avLst/>
          </a:prstGeom>
          <a:effectLst/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92C71F2-7657-4A22-BE4C-647EEDE9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56400" y="4428744"/>
            <a:ext cx="27432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834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57E298-4AC9-5545-8FF4-7909CC7D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FFFFFF"/>
                </a:solidFill>
              </a:rPr>
              <a:t>Putting it all together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C76AE07-E107-4E4B-A5A3-BD99646B3E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257107"/>
              </p:ext>
            </p:extLst>
          </p:nvPr>
        </p:nvGraphicFramePr>
        <p:xfrm>
          <a:off x="4379913" y="687388"/>
          <a:ext cx="7037387" cy="547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7203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727473-EA0A-CB4B-8CAB-110DD4B36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6A055-F7E2-D942-A4B9-0EE8A1703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6912" y="5645150"/>
            <a:ext cx="8258176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682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2925C0-4CE5-F74A-860A-B1F4A564C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We all struggle with motivation and execution from time to time.  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71D19-44A1-5A42-B82F-B8336FC39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/>
              <a:t>By the end of the class, you will be able to:</a:t>
            </a:r>
          </a:p>
          <a:p>
            <a:pPr marL="0" indent="0">
              <a:buNone/>
            </a:pPr>
            <a:endParaRPr lang="en-US" sz="1500" dirty="0"/>
          </a:p>
          <a:p>
            <a:r>
              <a:rPr lang="en-US" sz="1500" dirty="0"/>
              <a:t>Contrast Intrinsic vs. Extrinsic motivators</a:t>
            </a:r>
          </a:p>
          <a:p>
            <a:r>
              <a:rPr lang="en-US" sz="1500" dirty="0"/>
              <a:t>Identify your own intrinsic motivators</a:t>
            </a:r>
          </a:p>
          <a:p>
            <a:r>
              <a:rPr lang="en-US" sz="1500" dirty="0"/>
              <a:t>Write a goal for accomplishing the task </a:t>
            </a:r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/>
              <a:t>Next class</a:t>
            </a:r>
          </a:p>
          <a:p>
            <a:r>
              <a:rPr lang="en-US" sz="1500" dirty="0"/>
              <a:t>Implement tools for planning and execution</a:t>
            </a:r>
          </a:p>
          <a:p>
            <a:r>
              <a:rPr lang="en-US" sz="1500" dirty="0"/>
              <a:t>Reflect on how you did</a:t>
            </a:r>
          </a:p>
          <a:p>
            <a:r>
              <a:rPr lang="en-US" sz="1500" dirty="0"/>
              <a:t>Review &amp; Adjust</a:t>
            </a:r>
          </a:p>
          <a:p>
            <a:r>
              <a:rPr lang="en-US" sz="1500" dirty="0"/>
              <a:t>Create your own growth Mindset</a:t>
            </a:r>
          </a:p>
        </p:txBody>
      </p:sp>
    </p:spTree>
    <p:extLst>
      <p:ext uri="{BB962C8B-B14F-4D97-AF65-F5344CB8AC3E}">
        <p14:creationId xmlns:p14="http://schemas.microsoft.com/office/powerpoint/2010/main" val="26702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9E6EFEE-6516-482C-B143-F97F9BF89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F0D2C0-CD0C-470C-8851-D8B2CC417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2748766" y="3248002"/>
            <a:ext cx="5688917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57E298-4AC9-5545-8FF4-7909CC7D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Accountability and getting things done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C76AE07-E107-4E4B-A5A3-BD99646B3E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8162640"/>
              </p:ext>
            </p:extLst>
          </p:nvPr>
        </p:nvGraphicFramePr>
        <p:xfrm>
          <a:off x="4379913" y="687388"/>
          <a:ext cx="7037387" cy="547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612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BDBF6-5373-9944-9082-EB22738FA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1587623"/>
            <a:ext cx="10506455" cy="195116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Poll: Think of one thing that you’ve been procrastinating to complete.  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preventing you from getting it done?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C9FE54-9B5E-5A43-8EA4-3286A6E5A7F8}"/>
              </a:ext>
            </a:extLst>
          </p:cNvPr>
          <p:cNvSpPr/>
          <p:nvPr/>
        </p:nvSpPr>
        <p:spPr>
          <a:xfrm>
            <a:off x="7400924" y="4908739"/>
            <a:ext cx="3434234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dirty="0">
                <a:solidFill>
                  <a:srgbClr val="0E1227"/>
                </a:solidFill>
              </a:rPr>
              <a:t>Go to </a:t>
            </a:r>
            <a:r>
              <a:rPr lang="en-US" sz="2800" b="1" dirty="0" err="1">
                <a:solidFill>
                  <a:srgbClr val="0E1227"/>
                </a:solidFill>
              </a:rPr>
              <a:t>Menti.com</a:t>
            </a:r>
            <a:endParaRPr lang="en-US" sz="2800" b="1" dirty="0">
              <a:solidFill>
                <a:srgbClr val="0E1227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2800" b="1" dirty="0">
                <a:solidFill>
                  <a:srgbClr val="0E1227"/>
                </a:solidFill>
              </a:rPr>
              <a:t>Code </a:t>
            </a:r>
            <a:r>
              <a:rPr lang="en-CA" sz="2800" b="1" dirty="0"/>
              <a:t>28 36 66 6</a:t>
            </a:r>
            <a:endParaRPr lang="en-US" sz="2800" b="1" dirty="0">
              <a:solidFill>
                <a:srgbClr val="0E1227"/>
              </a:solidFill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0810775-A856-BF49-BF29-53990D8D6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32983" y="4424680"/>
            <a:ext cx="2358094" cy="2358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97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C70ABB0-E638-9A46-8300-A71856421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8" y="1442172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Motivate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657EB9-EAAD-D444-8A88-637E8BC56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6988" y="3962400"/>
            <a:ext cx="7058025" cy="5810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8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237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DF4FFF-DB3C-FB4F-8E74-600504C0C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is motivation?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4B60B9-7804-4EFB-BC99-DD77C0831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7955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384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6659A-94B9-614E-8713-5AD228E0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269"/>
            <a:ext cx="10515600" cy="1325563"/>
          </a:xfrm>
        </p:spPr>
        <p:txBody>
          <a:bodyPr/>
          <a:lstStyle/>
          <a:p>
            <a:r>
              <a:rPr lang="en-US" dirty="0"/>
              <a:t>Motivation – the fuel to get you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A3A9A-5BFC-4340-A2E3-6B00E7F33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366"/>
            <a:ext cx="10515600" cy="5554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Both Intrinsic and Extrinsic can be powerful motivators</a:t>
            </a:r>
          </a:p>
          <a:p>
            <a:pPr marL="0" indent="0">
              <a:buNone/>
            </a:pPr>
            <a:r>
              <a:rPr lang="en-US" sz="2000" b="1" dirty="0"/>
              <a:t>INTRINSIC</a:t>
            </a:r>
            <a:r>
              <a:rPr lang="en-US" sz="2000" dirty="0">
                <a:solidFill>
                  <a:srgbClr val="000000"/>
                </a:solidFill>
              </a:rPr>
              <a:t> motivators tend to be value based and  can be more sustaining than </a:t>
            </a:r>
            <a:r>
              <a:rPr lang="en-US" sz="2000" b="1" dirty="0">
                <a:solidFill>
                  <a:srgbClr val="000000"/>
                </a:solidFill>
              </a:rPr>
              <a:t>EXTRINSIC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</a:rPr>
              <a:t>EXTRINSIC </a:t>
            </a:r>
            <a:r>
              <a:rPr lang="en-US" sz="2000" dirty="0">
                <a:solidFill>
                  <a:srgbClr val="000000"/>
                </a:solidFill>
              </a:rPr>
              <a:t>motivators can be useful to motivate NEW </a:t>
            </a:r>
            <a:r>
              <a:rPr lang="en-US" sz="2000" dirty="0" err="1">
                <a:solidFill>
                  <a:srgbClr val="000000"/>
                </a:solidFill>
              </a:rPr>
              <a:t>behaviours</a:t>
            </a:r>
            <a:r>
              <a:rPr lang="en-US" sz="2000" dirty="0">
                <a:solidFill>
                  <a:srgbClr val="000000"/>
                </a:solidFill>
              </a:rPr>
              <a:t> that you want to kickstart</a:t>
            </a:r>
            <a:endParaRPr lang="en-US" sz="2000" b="1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  <a:p>
            <a:endParaRPr lang="en-US" sz="2000" dirty="0"/>
          </a:p>
          <a:p>
            <a:pPr lvl="1"/>
            <a:endParaRPr lang="en-US" sz="1800" dirty="0"/>
          </a:p>
          <a:p>
            <a:endParaRPr lang="en-US" sz="2000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4B4ABC1-9FAA-DF45-9AC5-DDDDA7A32B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446861"/>
              </p:ext>
            </p:extLst>
          </p:nvPr>
        </p:nvGraphicFramePr>
        <p:xfrm>
          <a:off x="838200" y="1986668"/>
          <a:ext cx="9995113" cy="3823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652588-7315-4043-83FC-379CC6BDA9DD}"/>
              </a:ext>
            </a:extLst>
          </p:cNvPr>
          <p:cNvSpPr txBox="1"/>
          <p:nvPr/>
        </p:nvSpPr>
        <p:spPr>
          <a:xfrm>
            <a:off x="2453832" y="5777998"/>
            <a:ext cx="37733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Playing sports to win an award</a:t>
            </a:r>
          </a:p>
          <a:p>
            <a:r>
              <a:rPr lang="en-US" sz="1400" dirty="0"/>
              <a:t>Studying to get a good grade</a:t>
            </a:r>
          </a:p>
          <a:p>
            <a:r>
              <a:rPr lang="en-US" sz="1400" dirty="0"/>
              <a:t>Cleaning your room so you don’t get yelled 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78252C-7CA3-DC4F-8F57-F2B63944D0CD}"/>
              </a:ext>
            </a:extLst>
          </p:cNvPr>
          <p:cNvSpPr txBox="1"/>
          <p:nvPr/>
        </p:nvSpPr>
        <p:spPr>
          <a:xfrm>
            <a:off x="7638704" y="5777998"/>
            <a:ext cx="33819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Playing sports for the enjoyment</a:t>
            </a:r>
          </a:p>
          <a:p>
            <a:r>
              <a:rPr lang="en-US" sz="1400" dirty="0"/>
              <a:t>Studying because you want to learn more</a:t>
            </a:r>
          </a:p>
          <a:p>
            <a:r>
              <a:rPr lang="en-US" sz="1400" dirty="0"/>
              <a:t>Cleaning your room to have a clean space</a:t>
            </a:r>
          </a:p>
        </p:txBody>
      </p:sp>
    </p:spTree>
    <p:extLst>
      <p:ext uri="{BB962C8B-B14F-4D97-AF65-F5344CB8AC3E}">
        <p14:creationId xmlns:p14="http://schemas.microsoft.com/office/powerpoint/2010/main" val="2091310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6659A-94B9-614E-8713-5AD228E0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842" y="74810"/>
            <a:ext cx="1156119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Think of one task that you keep procrastinating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A18711-FA93-4178-BE24-7B2CBD537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556883"/>
              </p:ext>
            </p:extLst>
          </p:nvPr>
        </p:nvGraphicFramePr>
        <p:xfrm>
          <a:off x="919222" y="1504709"/>
          <a:ext cx="11043832" cy="4735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9975355C-24E6-B642-8894-61A14E4640EE}"/>
              </a:ext>
            </a:extLst>
          </p:cNvPr>
          <p:cNvSpPr/>
          <p:nvPr/>
        </p:nvSpPr>
        <p:spPr>
          <a:xfrm>
            <a:off x="1420694" y="4411579"/>
            <a:ext cx="3919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</a:rPr>
              <a:t>I’ve been avoiding completing my website because I don’t really enjoy doing it.  Despite a lot of hard work, I don’t think I am doing a good job.  I’m afraid people will laugh.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0CACFC1-50CF-D04F-853E-B78ACB35B1B2}"/>
              </a:ext>
            </a:extLst>
          </p:cNvPr>
          <p:cNvSpPr/>
          <p:nvPr/>
        </p:nvSpPr>
        <p:spPr>
          <a:xfrm>
            <a:off x="6641431" y="4386252"/>
            <a:ext cx="1475873" cy="2823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2C290D-A297-634C-B824-5A63FE3FEB59}"/>
              </a:ext>
            </a:extLst>
          </p:cNvPr>
          <p:cNvSpPr/>
          <p:nvPr/>
        </p:nvSpPr>
        <p:spPr>
          <a:xfrm>
            <a:off x="8915054" y="4134580"/>
            <a:ext cx="28117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Mastery</a:t>
            </a:r>
          </a:p>
          <a:p>
            <a:pPr lvl="0"/>
            <a:r>
              <a:rPr lang="en-US" dirty="0"/>
              <a:t>Connection</a:t>
            </a:r>
          </a:p>
          <a:p>
            <a:pPr lvl="0"/>
            <a:r>
              <a:rPr lang="en-US" dirty="0"/>
              <a:t>Enjoyment</a:t>
            </a:r>
          </a:p>
          <a:p>
            <a:pPr lvl="0"/>
            <a:r>
              <a:rPr lang="en-US" dirty="0"/>
              <a:t>Achievement</a:t>
            </a:r>
          </a:p>
          <a:p>
            <a:pPr lvl="0"/>
            <a:r>
              <a:rPr lang="en-US" dirty="0"/>
              <a:t>Self-worth</a:t>
            </a:r>
          </a:p>
          <a:p>
            <a:pPr lvl="0"/>
            <a:r>
              <a:rPr lang="en-US" dirty="0"/>
              <a:t>Purpose</a:t>
            </a:r>
          </a:p>
          <a:p>
            <a:pPr lvl="0"/>
            <a:r>
              <a:rPr lang="en-US" dirty="0"/>
              <a:t>Freedom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D846CB1-C011-3C44-83E0-F1443D58507D}"/>
              </a:ext>
            </a:extLst>
          </p:cNvPr>
          <p:cNvSpPr/>
          <p:nvPr/>
        </p:nvSpPr>
        <p:spPr>
          <a:xfrm>
            <a:off x="8845043" y="4474484"/>
            <a:ext cx="1475873" cy="2823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2BD6352-AA30-5B4A-9E46-B29556D14E19}"/>
              </a:ext>
            </a:extLst>
          </p:cNvPr>
          <p:cNvSpPr/>
          <p:nvPr/>
        </p:nvSpPr>
        <p:spPr>
          <a:xfrm>
            <a:off x="8915054" y="5502695"/>
            <a:ext cx="1475873" cy="2823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88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8B092B-9CF7-1941-92CB-1722037E7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Identify intrinsic Motivations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6878F-3765-374B-AE9B-E5BBB23EC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600" dirty="0"/>
              <a:t>Think of one task/to do that you’ve been procrastinating</a:t>
            </a:r>
          </a:p>
          <a:p>
            <a:r>
              <a:rPr lang="en-US" sz="1600" dirty="0"/>
              <a:t>List some intrinsic and extrinsic motivations that are important to you to motivate yourself.</a:t>
            </a:r>
          </a:p>
          <a:p>
            <a:endParaRPr lang="en-US" sz="1600" dirty="0"/>
          </a:p>
          <a:p>
            <a:r>
              <a:rPr lang="en-US" sz="1600" dirty="0"/>
              <a:t>Example</a:t>
            </a:r>
          </a:p>
          <a:p>
            <a:pPr marL="800100" lvl="1" indent="-342900">
              <a:buAutoNum type="arabicPeriod"/>
            </a:pPr>
            <a:r>
              <a:rPr lang="en-US" sz="1600" dirty="0"/>
              <a:t>One task that I’ve been avoiding to complete.		</a:t>
            </a:r>
          </a:p>
          <a:p>
            <a:pPr marL="457200" lvl="1" indent="0">
              <a:buNone/>
            </a:pPr>
            <a:r>
              <a:rPr lang="en-US" sz="1600" i="1" u="sng" dirty="0">
                <a:solidFill>
                  <a:srgbClr val="C00000"/>
                </a:solidFill>
              </a:rPr>
              <a:t>Finishing my website. </a:t>
            </a:r>
            <a:r>
              <a:rPr lang="en-US" sz="1600" u="sng" dirty="0">
                <a:solidFill>
                  <a:srgbClr val="C00000"/>
                </a:solidFill>
              </a:rPr>
              <a:t>				</a:t>
            </a:r>
            <a:endParaRPr lang="en-US" sz="16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/>
              <a:t>2. The Extrinsic motivators that can help me get going.</a:t>
            </a:r>
          </a:p>
          <a:p>
            <a:pPr marL="457200" lvl="1" indent="0">
              <a:buNone/>
            </a:pPr>
            <a:r>
              <a:rPr lang="en-US" sz="1600" i="1" u="sng" dirty="0">
                <a:solidFill>
                  <a:srgbClr val="C00000"/>
                </a:solidFill>
              </a:rPr>
              <a:t>Feedback/Praise. </a:t>
            </a:r>
            <a:r>
              <a:rPr lang="en-US" sz="1600" u="sng" dirty="0">
                <a:solidFill>
                  <a:srgbClr val="C00000"/>
                </a:solidFill>
              </a:rPr>
              <a:t>				</a:t>
            </a:r>
            <a:endParaRPr lang="en-US" sz="16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/>
              <a:t>3. The intrinsic motivators that can help you view it different? 	</a:t>
            </a:r>
          </a:p>
          <a:p>
            <a:pPr marL="457200" lvl="1" indent="0">
              <a:buNone/>
            </a:pPr>
            <a:r>
              <a:rPr lang="en-US" sz="1600" i="1" u="sng" dirty="0">
                <a:solidFill>
                  <a:srgbClr val="C00000"/>
                </a:solidFill>
              </a:rPr>
              <a:t>Purpose</a:t>
            </a:r>
          </a:p>
          <a:p>
            <a:pPr marL="457200" lvl="1" indent="0">
              <a:buNone/>
            </a:pPr>
            <a:r>
              <a:rPr lang="en-US" sz="1600" i="1" u="sng" dirty="0">
                <a:solidFill>
                  <a:srgbClr val="C00000"/>
                </a:solidFill>
              </a:rPr>
              <a:t>Learning, Growth</a:t>
            </a:r>
          </a:p>
          <a:p>
            <a:pPr marL="457200" lvl="1" indent="0">
              <a:buNone/>
            </a:pPr>
            <a:r>
              <a:rPr lang="en-US" sz="1600" i="1" u="sng" dirty="0">
                <a:solidFill>
                  <a:srgbClr val="C00000"/>
                </a:solidFill>
              </a:rPr>
              <a:t>Connect</a:t>
            </a:r>
          </a:p>
          <a:p>
            <a:pPr marL="457200" lvl="1" indent="0">
              <a:buNone/>
            </a:pPr>
            <a:endParaRPr lang="en-US" sz="1600" i="1" u="sng" dirty="0"/>
          </a:p>
          <a:p>
            <a:pPr marL="457200" lvl="1" indent="0">
              <a:buNone/>
            </a:pPr>
            <a:r>
              <a:rPr lang="en-US" sz="1600" i="1" dirty="0">
                <a:solidFill>
                  <a:srgbClr val="C00000"/>
                </a:solidFill>
              </a:rPr>
              <a:t>Use the Discussion Board for Week 4 Link to share your task and 3 potential motivators.</a:t>
            </a:r>
          </a:p>
          <a:p>
            <a:pPr marL="457200" lvl="1" indent="0">
              <a:buNone/>
            </a:pPr>
            <a:r>
              <a:rPr lang="en-US" sz="1600" i="1" dirty="0">
                <a:solidFill>
                  <a:srgbClr val="C00000"/>
                </a:solidFill>
              </a:rPr>
              <a:t>https://</a:t>
            </a:r>
            <a:r>
              <a:rPr lang="en-US" sz="1600" i="1" dirty="0" err="1">
                <a:solidFill>
                  <a:srgbClr val="C00000"/>
                </a:solidFill>
              </a:rPr>
              <a:t>learn.senecacollege.ca</a:t>
            </a:r>
            <a:r>
              <a:rPr lang="en-US" sz="1600" i="1" dirty="0">
                <a:solidFill>
                  <a:srgbClr val="C00000"/>
                </a:solidFill>
              </a:rPr>
              <a:t>/ultra/courses/_624807_1/cl/outline</a:t>
            </a:r>
          </a:p>
        </p:txBody>
      </p:sp>
    </p:spTree>
    <p:extLst>
      <p:ext uri="{BB962C8B-B14F-4D97-AF65-F5344CB8AC3E}">
        <p14:creationId xmlns:p14="http://schemas.microsoft.com/office/powerpoint/2010/main" val="2241144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985</Words>
  <Application>Microsoft Macintosh PowerPoint</Application>
  <PresentationFormat>Widescreen</PresentationFormat>
  <Paragraphs>163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Accountability &amp;  Follow-through (Part 1) </vt:lpstr>
      <vt:lpstr>We all struggle with motivation and execution from time to time.   </vt:lpstr>
      <vt:lpstr>Accountability and getting things done</vt:lpstr>
      <vt:lpstr>Poll: Think of one thing that you’ve been procrastinating to complete.    What is preventing you from getting it done? </vt:lpstr>
      <vt:lpstr>Motivate</vt:lpstr>
      <vt:lpstr>What is motivation?</vt:lpstr>
      <vt:lpstr>Motivation – the fuel to get you started</vt:lpstr>
      <vt:lpstr>Think of one task that you keep procrastinating</vt:lpstr>
      <vt:lpstr>Identify intrinsic Motivations</vt:lpstr>
      <vt:lpstr>Quick check 1  Is this student motivated by intrinsic or extrinsic motivators?</vt:lpstr>
      <vt:lpstr>Plan</vt:lpstr>
      <vt:lpstr>Forming a Plan</vt:lpstr>
      <vt:lpstr>THE RESEARCH</vt:lpstr>
      <vt:lpstr>PowerPoint Presentation</vt:lpstr>
      <vt:lpstr>The secret ingredient:  WRITE IT DOWN</vt:lpstr>
      <vt:lpstr>Create SMART goals</vt:lpstr>
      <vt:lpstr>Final Check  What are you taking away today as the most important things?   https://bit.ly/3e4gYJe </vt:lpstr>
      <vt:lpstr>Putting it all together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Accountability &amp;  Follow-through (Part 1) </dc:title>
  <dc:creator>Judy Chang</dc:creator>
  <cp:lastModifiedBy>Judy Chang</cp:lastModifiedBy>
  <cp:revision>2</cp:revision>
  <dcterms:created xsi:type="dcterms:W3CDTF">2020-10-28T16:19:56Z</dcterms:created>
  <dcterms:modified xsi:type="dcterms:W3CDTF">2020-10-28T16:33:15Z</dcterms:modified>
</cp:coreProperties>
</file>