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68" r:id="rId3"/>
    <p:sldId id="269" r:id="rId4"/>
    <p:sldId id="257" r:id="rId5"/>
    <p:sldId id="264" r:id="rId6"/>
    <p:sldId id="265" r:id="rId7"/>
    <p:sldId id="266" r:id="rId8"/>
    <p:sldId id="258" r:id="rId9"/>
    <p:sldId id="259" r:id="rId10"/>
    <p:sldId id="270" r:id="rId11"/>
    <p:sldId id="271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249" autoAdjust="0"/>
  </p:normalViewPr>
  <p:slideViewPr>
    <p:cSldViewPr snapToGrid="0">
      <p:cViewPr varScale="1">
        <p:scale>
          <a:sx n="68" d="100"/>
          <a:sy n="68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8BFD14-DAB1-42DA-84B0-5FD30A56F452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6E210D-3B2E-4EEC-B423-3E896B2F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728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PROC SQL is </a:t>
            </a:r>
            <a:r>
              <a:rPr lang="en-US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a powerful Base SAS7 Procedure that combines the functionality of DATA and PROC steps into a single step</a:t>
            </a:r>
          </a:p>
          <a:p>
            <a:r>
              <a:rPr lang="en-US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A NoSQL database provides a mechanism for storage and retrieval of data that is modeled in means other than the tabular relations used in relational databases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6E210D-3B2E-4EEC-B423-3E896B2F6CF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197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AFF3DE41-E6A9-450C-B7AA-482F7942C4E9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753D4442-B77A-4E3F-9D6C-E888E8383634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348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3DE41-E6A9-450C-B7AA-482F7942C4E9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D4442-B77A-4E3F-9D6C-E888E83836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102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3DE41-E6A9-450C-B7AA-482F7942C4E9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D4442-B77A-4E3F-9D6C-E888E8383634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55475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3DE41-E6A9-450C-B7AA-482F7942C4E9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D4442-B77A-4E3F-9D6C-E888E8383634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60548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3DE41-E6A9-450C-B7AA-482F7942C4E9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D4442-B77A-4E3F-9D6C-E888E83836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7849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3DE41-E6A9-450C-B7AA-482F7942C4E9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D4442-B77A-4E3F-9D6C-E888E8383634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40284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3DE41-E6A9-450C-B7AA-482F7942C4E9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D4442-B77A-4E3F-9D6C-E888E8383634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33614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3DE41-E6A9-450C-B7AA-482F7942C4E9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D4442-B77A-4E3F-9D6C-E888E8383634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09102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3DE41-E6A9-450C-B7AA-482F7942C4E9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D4442-B77A-4E3F-9D6C-E888E8383634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421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3DE41-E6A9-450C-B7AA-482F7942C4E9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D4442-B77A-4E3F-9D6C-E888E83836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715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3DE41-E6A9-450C-B7AA-482F7942C4E9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D4442-B77A-4E3F-9D6C-E888E8383634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8956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3DE41-E6A9-450C-B7AA-482F7942C4E9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D4442-B77A-4E3F-9D6C-E888E83836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21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3DE41-E6A9-450C-B7AA-482F7942C4E9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D4442-B77A-4E3F-9D6C-E888E8383634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3291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3DE41-E6A9-450C-B7AA-482F7942C4E9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D4442-B77A-4E3F-9D6C-E888E8383634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7707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3DE41-E6A9-450C-B7AA-482F7942C4E9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D4442-B77A-4E3F-9D6C-E888E83836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880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3DE41-E6A9-450C-B7AA-482F7942C4E9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D4442-B77A-4E3F-9D6C-E888E8383634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3289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3DE41-E6A9-450C-B7AA-482F7942C4E9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D4442-B77A-4E3F-9D6C-E888E83836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624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FF3DE41-E6A9-450C-B7AA-482F7942C4E9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53D4442-B77A-4E3F-9D6C-E888E83836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857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seneca-my.sharepoint.com/:x:/g/personal/babak_saremi_senecacollege_ca/ETy2Oivtu3BOpbaxZLconKkBFpbXQUTytH5JftTRNRBypQ?e=ry7Y0e" TargetMode="External"/><Relationship Id="rId2" Type="http://schemas.openxmlformats.org/officeDocument/2006/relationships/hyperlink" Target="https://www.gnu.org/software/pspp/get.html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nu.org/software/pspp/get.html" TargetMode="External"/><Relationship Id="rId2" Type="http://schemas.openxmlformats.org/officeDocument/2006/relationships/hyperlink" Target="https://www.youtube.com/watch?v=MoKDcPpRa_0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IBM" TargetMode="External"/><Relationship Id="rId2" Type="http://schemas.openxmlformats.org/officeDocument/2006/relationships/hyperlink" Target="https://en.wikipedia.org/wiki/SPSS_Inc.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SPSS Basics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By: Babak Saremi</a:t>
            </a:r>
          </a:p>
        </p:txBody>
      </p:sp>
    </p:spTree>
    <p:extLst>
      <p:ext uri="{BB962C8B-B14F-4D97-AF65-F5344CB8AC3E}">
        <p14:creationId xmlns:p14="http://schemas.microsoft.com/office/powerpoint/2010/main" val="14336904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27E44-02BC-0000-9654-B086D0572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 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40C90A-6D5C-5E82-07CD-6E68858E3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Download free SPSS version (PSPP) from this link and install it:</a:t>
            </a:r>
          </a:p>
          <a:p>
            <a:pPr marL="0" indent="0" algn="ctr">
              <a:buNone/>
            </a:pPr>
            <a:r>
              <a:rPr lang="en-US" dirty="0">
                <a:hlinkClick r:id="rId2"/>
              </a:rPr>
              <a:t>https://www.gnu.org/software/pspp/get.html</a:t>
            </a:r>
            <a:endParaRPr lang="en-US" dirty="0"/>
          </a:p>
          <a:p>
            <a:r>
              <a:rPr lang="en-US" dirty="0"/>
              <a:t>Download the dataset from link bellow:</a:t>
            </a:r>
          </a:p>
          <a:p>
            <a:pPr marL="0" indent="0" algn="ctr">
              <a:buNone/>
            </a:pPr>
            <a:r>
              <a:rPr lang="en-US" dirty="0">
                <a:hlinkClick r:id="rId3"/>
              </a:rPr>
              <a:t>Movies Questionnaire Dataset.xls</a:t>
            </a:r>
            <a:endParaRPr lang="en-US" dirty="0"/>
          </a:p>
          <a:p>
            <a:r>
              <a:rPr lang="en-US" dirty="0"/>
              <a:t>Import data from your dataset to PSPP</a:t>
            </a:r>
          </a:p>
          <a:p>
            <a:r>
              <a:rPr lang="en-US" dirty="0"/>
              <a:t>Define Variables</a:t>
            </a:r>
          </a:p>
        </p:txBody>
      </p:sp>
    </p:spTree>
    <p:extLst>
      <p:ext uri="{BB962C8B-B14F-4D97-AF65-F5344CB8AC3E}">
        <p14:creationId xmlns:p14="http://schemas.microsoft.com/office/powerpoint/2010/main" val="16861350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72BCE-A1BF-D885-46C4-FBDA93364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 of Contents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CEEDE5-165E-E66E-89D9-2D83810E7E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SPSS and PSPP</a:t>
            </a:r>
          </a:p>
          <a:p>
            <a:r>
              <a:rPr lang="en-US" dirty="0"/>
              <a:t>How SPSS differs from other statistical software?</a:t>
            </a:r>
          </a:p>
          <a:p>
            <a:r>
              <a:rPr lang="en-US" dirty="0"/>
              <a:t>How to import data from excel into SPSS/PSPP</a:t>
            </a:r>
          </a:p>
          <a:p>
            <a:r>
              <a:rPr lang="en-US" dirty="0"/>
              <a:t>How to set variables</a:t>
            </a:r>
          </a:p>
        </p:txBody>
      </p:sp>
    </p:spTree>
    <p:extLst>
      <p:ext uri="{BB962C8B-B14F-4D97-AF65-F5344CB8AC3E}">
        <p14:creationId xmlns:p14="http://schemas.microsoft.com/office/powerpoint/2010/main" val="31527393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623278"/>
            <a:ext cx="9601196" cy="32525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Data Entry</a:t>
            </a:r>
            <a:r>
              <a:rPr lang="en-US" dirty="0"/>
              <a:t>: </a:t>
            </a:r>
            <a:r>
              <a:rPr lang="en-US" dirty="0">
                <a:hlinkClick r:id="rId2"/>
              </a:rPr>
              <a:t>https://www.youtube.com/watch?v=MoKDcPpRa_0</a:t>
            </a:r>
            <a:endParaRPr lang="en-US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To download PSPP</a:t>
            </a:r>
            <a:r>
              <a:rPr lang="en-US" dirty="0"/>
              <a:t>: </a:t>
            </a:r>
            <a:r>
              <a:rPr lang="en-US" dirty="0">
                <a:hlinkClick r:id="rId3"/>
              </a:rPr>
              <a:t>https://www.gnu.org/software/pspp/get.html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b="1" dirty="0"/>
              <a:t>Good Luck with </a:t>
            </a:r>
            <a:r>
              <a:rPr lang="en-US" b="1"/>
              <a:t>your exercise </a:t>
            </a:r>
            <a:endParaRPr lang="en-US" b="1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miley Face 3"/>
          <p:cNvSpPr/>
          <p:nvPr/>
        </p:nvSpPr>
        <p:spPr>
          <a:xfrm>
            <a:off x="8575964" y="5195455"/>
            <a:ext cx="623454" cy="554181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730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5E930-BF8E-B8F9-6B9F-F0F78DD7A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Outcomes of this Lesson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DADAC8-575F-ABEE-AE71-F48D546D46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SPSS?</a:t>
            </a:r>
          </a:p>
          <a:p>
            <a:r>
              <a:rPr lang="en-US" dirty="0"/>
              <a:t>SPSS history, versions, and price</a:t>
            </a:r>
          </a:p>
          <a:p>
            <a:r>
              <a:rPr lang="en-US" dirty="0"/>
              <a:t>How SPSS is different from R, SAS, and Python?</a:t>
            </a:r>
          </a:p>
          <a:p>
            <a:r>
              <a:rPr lang="en-US" dirty="0"/>
              <a:t>General steps of handling a dataset</a:t>
            </a:r>
          </a:p>
          <a:p>
            <a:r>
              <a:rPr lang="en-US" dirty="0"/>
              <a:t>Importing data into SPSS/PSPP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6922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113897-6AC4-B848-F367-407B9AD42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 of this Lesson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600A91-54AF-8B6C-8689-6823D1540A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get familiar with SPSS</a:t>
            </a:r>
          </a:p>
          <a:p>
            <a:r>
              <a:rPr lang="en-US" dirty="0"/>
              <a:t>To be able to import data and define variables</a:t>
            </a:r>
          </a:p>
        </p:txBody>
      </p:sp>
    </p:spTree>
    <p:extLst>
      <p:ext uri="{BB962C8B-B14F-4D97-AF65-F5344CB8AC3E}">
        <p14:creationId xmlns:p14="http://schemas.microsoft.com/office/powerpoint/2010/main" val="3906102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SPSS?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SPSS</a:t>
            </a:r>
            <a:r>
              <a:rPr lang="en-US" dirty="0"/>
              <a:t> stands for Statistical Package for Social Sciences</a:t>
            </a:r>
          </a:p>
          <a:p>
            <a:r>
              <a:rPr lang="en-US" b="1" dirty="0"/>
              <a:t>SPSS</a:t>
            </a:r>
            <a:r>
              <a:rPr lang="en-US" dirty="0"/>
              <a:t> is super easy software for analyzing data and running statistical tests</a:t>
            </a:r>
          </a:p>
          <a:p>
            <a:r>
              <a:rPr lang="en-US" dirty="0"/>
              <a:t>The software was released in its first version in 1968</a:t>
            </a:r>
          </a:p>
          <a:p>
            <a:r>
              <a:rPr lang="en-US" dirty="0"/>
              <a:t> Long produced by </a:t>
            </a:r>
            <a:r>
              <a:rPr lang="en-US" dirty="0">
                <a:hlinkClick r:id="rId2" tooltip="SPSS Inc."/>
              </a:rPr>
              <a:t>SPSS Inc.</a:t>
            </a:r>
            <a:r>
              <a:rPr lang="en-US" dirty="0"/>
              <a:t>, it was acquired by </a:t>
            </a:r>
            <a:r>
              <a:rPr lang="en-US" dirty="0">
                <a:hlinkClick r:id="rId3" tooltip="IBM"/>
              </a:rPr>
              <a:t>IBM</a:t>
            </a:r>
            <a:r>
              <a:rPr lang="en-US" dirty="0"/>
              <a:t> in 2009</a:t>
            </a:r>
          </a:p>
          <a:p>
            <a:r>
              <a:rPr lang="en-US" dirty="0"/>
              <a:t>The latest version is SPSS V28</a:t>
            </a:r>
          </a:p>
          <a:p>
            <a:r>
              <a:rPr lang="en-US" dirty="0"/>
              <a:t>License price is 99$ (USD) per month per user</a:t>
            </a:r>
          </a:p>
          <a:p>
            <a:r>
              <a:rPr lang="en-US" dirty="0"/>
              <a:t>PSPP is a basic free version of SPSS (find it on www.gnu.org)</a:t>
            </a:r>
          </a:p>
        </p:txBody>
      </p:sp>
    </p:spTree>
    <p:extLst>
      <p:ext uri="{BB962C8B-B14F-4D97-AF65-F5344CB8AC3E}">
        <p14:creationId xmlns:p14="http://schemas.microsoft.com/office/powerpoint/2010/main" val="4215015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Python, R, SAS, or SPSS ?</a:t>
            </a:r>
          </a:p>
        </p:txBody>
      </p:sp>
      <p:pic>
        <p:nvPicPr>
          <p:cNvPr id="1026" name="Picture 2" descr="Image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953" y="2527402"/>
            <a:ext cx="10386094" cy="3677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2079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Steps to Do with Your Dataset 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1. Import data from Excel to SPSS</a:t>
            </a:r>
          </a:p>
          <a:p>
            <a:pPr marL="0" indent="0">
              <a:buNone/>
            </a:pPr>
            <a:r>
              <a:rPr lang="en-US" dirty="0"/>
              <a:t>2. Check and define variables on Variable View tab</a:t>
            </a:r>
          </a:p>
          <a:p>
            <a:pPr marL="0" indent="0">
              <a:buNone/>
            </a:pPr>
            <a:r>
              <a:rPr lang="en-US" dirty="0"/>
              <a:t>3. Clean and prepare your data (check out missing data and outliers)</a:t>
            </a:r>
          </a:p>
          <a:p>
            <a:pPr marL="0" indent="0">
              <a:buNone/>
            </a:pPr>
            <a:r>
              <a:rPr lang="en-US" dirty="0"/>
              <a:t>4. Analyze data and report the results</a:t>
            </a:r>
          </a:p>
        </p:txBody>
      </p:sp>
    </p:spTree>
    <p:extLst>
      <p:ext uri="{BB962C8B-B14F-4D97-AF65-F5344CB8AC3E}">
        <p14:creationId xmlns:p14="http://schemas.microsoft.com/office/powerpoint/2010/main" val="2966826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A0790-B2B8-46F7-BF13-8DC7BAA81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 Simple Data Matrix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987FBAA-A1B7-485B-B65D-2FD6F8C1E7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3387855"/>
            <a:ext cx="9601200" cy="1657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7112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1547" y="608059"/>
            <a:ext cx="9601196" cy="1303867"/>
          </a:xfrm>
        </p:spPr>
        <p:txBody>
          <a:bodyPr/>
          <a:lstStyle/>
          <a:p>
            <a:r>
              <a:rPr lang="en-US" dirty="0"/>
              <a:t>Importing Data from MS Excel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1817" y="1762746"/>
            <a:ext cx="9019309" cy="4444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6296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293" y="566496"/>
            <a:ext cx="9601196" cy="1303867"/>
          </a:xfrm>
        </p:spPr>
        <p:txBody>
          <a:bodyPr/>
          <a:lstStyle/>
          <a:p>
            <a:r>
              <a:rPr lang="en-US" dirty="0"/>
              <a:t>Importing Data from MS Excel …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0475" y="1614749"/>
            <a:ext cx="8160327" cy="4587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3125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580</TotalTime>
  <Words>392</Words>
  <Application>Microsoft Office PowerPoint</Application>
  <PresentationFormat>Widescreen</PresentationFormat>
  <Paragraphs>49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Arial</vt:lpstr>
      <vt:lpstr>Calibri</vt:lpstr>
      <vt:lpstr>Garamond</vt:lpstr>
      <vt:lpstr>Organic</vt:lpstr>
      <vt:lpstr>SPSS Basics</vt:lpstr>
      <vt:lpstr>The Outcomes of this Lesson</vt:lpstr>
      <vt:lpstr>Objectives of this Lesson</vt:lpstr>
      <vt:lpstr>What is SPSS?</vt:lpstr>
      <vt:lpstr>Python, R, SAS, or SPSS ?</vt:lpstr>
      <vt:lpstr>General Steps to Do with Your Dataset !</vt:lpstr>
      <vt:lpstr>A Simple Data Matrix</vt:lpstr>
      <vt:lpstr>Importing Data from MS Excel</vt:lpstr>
      <vt:lpstr>Importing Data from MS Excel …</vt:lpstr>
      <vt:lpstr>Practice !</vt:lpstr>
      <vt:lpstr>Review of Contents</vt:lpstr>
      <vt:lpstr>Resources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Crosstabs in SPSS</dc:title>
  <dc:creator>Babak Saremi</dc:creator>
  <cp:lastModifiedBy>Babak Saremi</cp:lastModifiedBy>
  <cp:revision>37</cp:revision>
  <dcterms:created xsi:type="dcterms:W3CDTF">2018-11-26T14:29:50Z</dcterms:created>
  <dcterms:modified xsi:type="dcterms:W3CDTF">2022-05-04T15:09:25Z</dcterms:modified>
</cp:coreProperties>
</file>